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5" r:id="rId4"/>
    <p:sldId id="291" r:id="rId5"/>
    <p:sldId id="260" r:id="rId6"/>
    <p:sldId id="279" r:id="rId7"/>
    <p:sldId id="280" r:id="rId8"/>
    <p:sldId id="282" r:id="rId9"/>
    <p:sldId id="283" r:id="rId10"/>
    <p:sldId id="284" r:id="rId11"/>
    <p:sldId id="285" r:id="rId12"/>
    <p:sldId id="261" r:id="rId13"/>
    <p:sldId id="292" r:id="rId14"/>
    <p:sldId id="268" r:id="rId15"/>
    <p:sldId id="269" r:id="rId16"/>
    <p:sldId id="270" r:id="rId17"/>
    <p:sldId id="271" r:id="rId18"/>
    <p:sldId id="293" r:id="rId19"/>
    <p:sldId id="262" r:id="rId20"/>
    <p:sldId id="263" r:id="rId21"/>
    <p:sldId id="266" r:id="rId22"/>
    <p:sldId id="289" r:id="rId23"/>
    <p:sldId id="295" r:id="rId24"/>
    <p:sldId id="298" r:id="rId25"/>
    <p:sldId id="296" r:id="rId26"/>
    <p:sldId id="273" r:id="rId27"/>
    <p:sldId id="267" r:id="rId28"/>
    <p:sldId id="274" r:id="rId29"/>
    <p:sldId id="286" r:id="rId30"/>
    <p:sldId id="299" r:id="rId31"/>
    <p:sldId id="276" r:id="rId32"/>
    <p:sldId id="277"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DD5D"/>
    <a:srgbClr val="F9E0B9"/>
    <a:srgbClr val="0054A5"/>
    <a:srgbClr val="58E8EE"/>
    <a:srgbClr val="5AEE89"/>
    <a:srgbClr val="9F54EE"/>
    <a:srgbClr val="EA5405"/>
    <a:srgbClr val="9BC0FD"/>
    <a:srgbClr val="4B7317"/>
    <a:srgbClr val="FA9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479" autoAdjust="0"/>
  </p:normalViewPr>
  <p:slideViewPr>
    <p:cSldViewPr snapToGrid="0">
      <p:cViewPr varScale="1">
        <p:scale>
          <a:sx n="44" d="100"/>
          <a:sy n="44" d="100"/>
        </p:scale>
        <p:origin x="6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87DC7-9842-4D16-B2B8-797E51E89729}" type="doc">
      <dgm:prSet loTypeId="urn:microsoft.com/office/officeart/2005/8/layout/pList2" loCatId="list" qsTypeId="urn:microsoft.com/office/officeart/2005/8/quickstyle/simple1" qsCatId="simple" csTypeId="urn:microsoft.com/office/officeart/2005/8/colors/accent1_2" csCatId="accent1" phldr="1"/>
      <dgm:spPr/>
    </dgm:pt>
    <dgm:pt modelId="{27950AF0-7FC9-4550-833B-BC040A5FD821}">
      <dgm:prSet phldrT="[Text]"/>
      <dgm:spPr/>
      <dgm:t>
        <a:bodyPr/>
        <a:lstStyle/>
        <a:p>
          <a:r>
            <a:rPr lang="en-CA" b="1" dirty="0" smtClean="0"/>
            <a:t>Experiment</a:t>
          </a:r>
          <a:endParaRPr lang="en-CA" b="1" dirty="0"/>
        </a:p>
      </dgm:t>
    </dgm:pt>
    <dgm:pt modelId="{49371238-DA8C-44B1-952F-3F99E0FB4E88}" type="parTrans" cxnId="{F3A61B6D-5682-41CC-A2D3-EDCB4C41BFCE}">
      <dgm:prSet/>
      <dgm:spPr/>
      <dgm:t>
        <a:bodyPr/>
        <a:lstStyle/>
        <a:p>
          <a:endParaRPr lang="en-CA"/>
        </a:p>
      </dgm:t>
    </dgm:pt>
    <dgm:pt modelId="{BB0BFE88-F92B-4EEC-B9E5-7F7A54D4BFAC}" type="sibTrans" cxnId="{F3A61B6D-5682-41CC-A2D3-EDCB4C41BFCE}">
      <dgm:prSet/>
      <dgm:spPr/>
      <dgm:t>
        <a:bodyPr/>
        <a:lstStyle/>
        <a:p>
          <a:endParaRPr lang="en-CA"/>
        </a:p>
      </dgm:t>
    </dgm:pt>
    <dgm:pt modelId="{5D534B04-5D1B-4324-AA96-045991B36237}">
      <dgm:prSet phldrT="[Text]"/>
      <dgm:spPr/>
      <dgm:t>
        <a:bodyPr/>
        <a:lstStyle/>
        <a:p>
          <a:r>
            <a:rPr lang="en-CA" b="1" dirty="0" smtClean="0"/>
            <a:t>Innovation</a:t>
          </a:r>
          <a:endParaRPr lang="en-CA" b="1" dirty="0"/>
        </a:p>
      </dgm:t>
    </dgm:pt>
    <dgm:pt modelId="{7058F172-B85E-40F5-9376-5FEE6634BF61}" type="parTrans" cxnId="{A269B974-B562-4F05-956F-1803D2409AF1}">
      <dgm:prSet/>
      <dgm:spPr/>
      <dgm:t>
        <a:bodyPr/>
        <a:lstStyle/>
        <a:p>
          <a:endParaRPr lang="en-CA"/>
        </a:p>
      </dgm:t>
    </dgm:pt>
    <dgm:pt modelId="{CB2C66F7-76B9-4B3C-A45C-03D10D1B4FAA}" type="sibTrans" cxnId="{A269B974-B562-4F05-956F-1803D2409AF1}">
      <dgm:prSet/>
      <dgm:spPr/>
      <dgm:t>
        <a:bodyPr/>
        <a:lstStyle/>
        <a:p>
          <a:endParaRPr lang="en-CA"/>
        </a:p>
      </dgm:t>
    </dgm:pt>
    <dgm:pt modelId="{5EEEACE6-F886-49B9-B1EE-AFC77A2A55CA}">
      <dgm:prSet phldrT="[Text]"/>
      <dgm:spPr/>
      <dgm:t>
        <a:bodyPr/>
        <a:lstStyle/>
        <a:p>
          <a:r>
            <a:rPr lang="en-CA" b="1" dirty="0" smtClean="0"/>
            <a:t>Study</a:t>
          </a:r>
          <a:endParaRPr lang="en-CA" b="1" dirty="0"/>
        </a:p>
      </dgm:t>
    </dgm:pt>
    <dgm:pt modelId="{702A6178-417B-4D32-82D3-71BEEFEE0ADA}" type="parTrans" cxnId="{111B16D0-8B00-4B28-A6E3-4D0565E91E74}">
      <dgm:prSet/>
      <dgm:spPr/>
      <dgm:t>
        <a:bodyPr/>
        <a:lstStyle/>
        <a:p>
          <a:endParaRPr lang="en-CA"/>
        </a:p>
      </dgm:t>
    </dgm:pt>
    <dgm:pt modelId="{56BC6BD3-5621-4199-B9DE-1656CD27D653}" type="sibTrans" cxnId="{111B16D0-8B00-4B28-A6E3-4D0565E91E74}">
      <dgm:prSet/>
      <dgm:spPr/>
      <dgm:t>
        <a:bodyPr/>
        <a:lstStyle/>
        <a:p>
          <a:endParaRPr lang="en-CA"/>
        </a:p>
      </dgm:t>
    </dgm:pt>
    <dgm:pt modelId="{814879F6-E626-4E9C-8AE2-FE857BC3D343}" type="pres">
      <dgm:prSet presAssocID="{4E887DC7-9842-4D16-B2B8-797E51E89729}" presName="Name0" presStyleCnt="0">
        <dgm:presLayoutVars>
          <dgm:dir/>
          <dgm:resizeHandles val="exact"/>
        </dgm:presLayoutVars>
      </dgm:prSet>
      <dgm:spPr/>
    </dgm:pt>
    <dgm:pt modelId="{8833E4A6-0F31-4A59-8FB7-DEA1095825EA}" type="pres">
      <dgm:prSet presAssocID="{4E887DC7-9842-4D16-B2B8-797E51E89729}" presName="bkgdShp" presStyleLbl="alignAccFollowNode1" presStyleIdx="0" presStyleCnt="1" custLinFactNeighborX="5280" custLinFactNeighborY="-10560"/>
      <dgm:spPr>
        <a:solidFill>
          <a:schemeClr val="accent1">
            <a:lumMod val="40000"/>
            <a:lumOff val="60000"/>
            <a:alpha val="90000"/>
          </a:schemeClr>
        </a:solidFill>
      </dgm:spPr>
    </dgm:pt>
    <dgm:pt modelId="{4A0F4E57-F181-47B0-BF80-8D5779C7A548}" type="pres">
      <dgm:prSet presAssocID="{4E887DC7-9842-4D16-B2B8-797E51E89729}" presName="linComp" presStyleCnt="0"/>
      <dgm:spPr/>
    </dgm:pt>
    <dgm:pt modelId="{AB6BC1EF-772B-4762-A25A-2F4DB2A37F9D}" type="pres">
      <dgm:prSet presAssocID="{27950AF0-7FC9-4550-833B-BC040A5FD821}" presName="compNode" presStyleCnt="0"/>
      <dgm:spPr/>
    </dgm:pt>
    <dgm:pt modelId="{A1415747-8708-4FDC-B684-C3A213502686}" type="pres">
      <dgm:prSet presAssocID="{27950AF0-7FC9-4550-833B-BC040A5FD821}" presName="node" presStyleLbl="node1" presStyleIdx="0" presStyleCnt="3">
        <dgm:presLayoutVars>
          <dgm:bulletEnabled val="1"/>
        </dgm:presLayoutVars>
      </dgm:prSet>
      <dgm:spPr/>
      <dgm:t>
        <a:bodyPr/>
        <a:lstStyle/>
        <a:p>
          <a:endParaRPr lang="en-CA"/>
        </a:p>
      </dgm:t>
    </dgm:pt>
    <dgm:pt modelId="{52FA4C78-B6A3-4601-83FA-FACC38A04C8E}" type="pres">
      <dgm:prSet presAssocID="{27950AF0-7FC9-4550-833B-BC040A5FD821}" presName="invisiNode" presStyleLbl="node1" presStyleIdx="0" presStyleCnt="3"/>
      <dgm:spPr/>
    </dgm:pt>
    <dgm:pt modelId="{A3B6AB88-C680-4453-BFE0-9D486DD16CD2}" type="pres">
      <dgm:prSet presAssocID="{27950AF0-7FC9-4550-833B-BC040A5FD821}" presName="imagNode" presStyleLbl="fgImgPlace1" presStyleIdx="0" presStyleCnt="3"/>
      <dgm:spPr>
        <a:solidFill>
          <a:schemeClr val="accent1">
            <a:lumMod val="40000"/>
            <a:lumOff val="60000"/>
          </a:schemeClr>
        </a:solidFill>
      </dgm:spPr>
    </dgm:pt>
    <dgm:pt modelId="{53B078DA-8C8A-40FE-9A34-B7BAD501222C}" type="pres">
      <dgm:prSet presAssocID="{BB0BFE88-F92B-4EEC-B9E5-7F7A54D4BFAC}" presName="sibTrans" presStyleLbl="sibTrans2D1" presStyleIdx="0" presStyleCnt="0"/>
      <dgm:spPr/>
      <dgm:t>
        <a:bodyPr/>
        <a:lstStyle/>
        <a:p>
          <a:endParaRPr lang="en-CA"/>
        </a:p>
      </dgm:t>
    </dgm:pt>
    <dgm:pt modelId="{37ADB53D-64E1-4C33-92B6-B565A242F032}" type="pres">
      <dgm:prSet presAssocID="{5D534B04-5D1B-4324-AA96-045991B36237}" presName="compNode" presStyleCnt="0"/>
      <dgm:spPr/>
    </dgm:pt>
    <dgm:pt modelId="{1468C44C-9251-4631-8233-2759A1645D14}" type="pres">
      <dgm:prSet presAssocID="{5D534B04-5D1B-4324-AA96-045991B36237}" presName="node" presStyleLbl="node1" presStyleIdx="1" presStyleCnt="3">
        <dgm:presLayoutVars>
          <dgm:bulletEnabled val="1"/>
        </dgm:presLayoutVars>
      </dgm:prSet>
      <dgm:spPr/>
      <dgm:t>
        <a:bodyPr/>
        <a:lstStyle/>
        <a:p>
          <a:endParaRPr lang="en-CA"/>
        </a:p>
      </dgm:t>
    </dgm:pt>
    <dgm:pt modelId="{E0DF1C1B-C20F-4E59-85E1-C139F3090D13}" type="pres">
      <dgm:prSet presAssocID="{5D534B04-5D1B-4324-AA96-045991B36237}" presName="invisiNode" presStyleLbl="node1" presStyleIdx="1" presStyleCnt="3"/>
      <dgm:spPr/>
    </dgm:pt>
    <dgm:pt modelId="{F9E866FD-F5BD-4A44-A75F-F8EC060F7E3E}" type="pres">
      <dgm:prSet presAssocID="{5D534B04-5D1B-4324-AA96-045991B36237}" presName="imagNode" presStyleLbl="fgImgPlace1" presStyleIdx="1" presStyleCnt="3"/>
      <dgm:spPr>
        <a:solidFill>
          <a:schemeClr val="accent1">
            <a:lumMod val="40000"/>
            <a:lumOff val="60000"/>
          </a:schemeClr>
        </a:solidFill>
      </dgm:spPr>
    </dgm:pt>
    <dgm:pt modelId="{76C8FE24-5063-4976-BF64-98A597FB3D41}" type="pres">
      <dgm:prSet presAssocID="{CB2C66F7-76B9-4B3C-A45C-03D10D1B4FAA}" presName="sibTrans" presStyleLbl="sibTrans2D1" presStyleIdx="0" presStyleCnt="0"/>
      <dgm:spPr/>
      <dgm:t>
        <a:bodyPr/>
        <a:lstStyle/>
        <a:p>
          <a:endParaRPr lang="en-CA"/>
        </a:p>
      </dgm:t>
    </dgm:pt>
    <dgm:pt modelId="{6B8AE5AA-3E5E-4979-BAF6-C5090A287D55}" type="pres">
      <dgm:prSet presAssocID="{5EEEACE6-F886-49B9-B1EE-AFC77A2A55CA}" presName="compNode" presStyleCnt="0"/>
      <dgm:spPr/>
    </dgm:pt>
    <dgm:pt modelId="{D8CFA6BB-0ACE-4010-B8C4-47A162406EF9}" type="pres">
      <dgm:prSet presAssocID="{5EEEACE6-F886-49B9-B1EE-AFC77A2A55CA}" presName="node" presStyleLbl="node1" presStyleIdx="2" presStyleCnt="3">
        <dgm:presLayoutVars>
          <dgm:bulletEnabled val="1"/>
        </dgm:presLayoutVars>
      </dgm:prSet>
      <dgm:spPr/>
      <dgm:t>
        <a:bodyPr/>
        <a:lstStyle/>
        <a:p>
          <a:endParaRPr lang="en-CA"/>
        </a:p>
      </dgm:t>
    </dgm:pt>
    <dgm:pt modelId="{A948361B-B4B8-49A9-966A-4BD40E3CDA05}" type="pres">
      <dgm:prSet presAssocID="{5EEEACE6-F886-49B9-B1EE-AFC77A2A55CA}" presName="invisiNode" presStyleLbl="node1" presStyleIdx="2" presStyleCnt="3"/>
      <dgm:spPr/>
    </dgm:pt>
    <dgm:pt modelId="{6D0BA69F-C510-44C3-BA8A-B91115761722}" type="pres">
      <dgm:prSet presAssocID="{5EEEACE6-F886-49B9-B1EE-AFC77A2A55CA}" presName="imagNode" presStyleLbl="fgImgPlace1" presStyleIdx="2" presStyleCnt="3"/>
      <dgm:spPr>
        <a:solidFill>
          <a:schemeClr val="accent1">
            <a:lumMod val="40000"/>
            <a:lumOff val="60000"/>
          </a:schemeClr>
        </a:solidFill>
      </dgm:spPr>
    </dgm:pt>
  </dgm:ptLst>
  <dgm:cxnLst>
    <dgm:cxn modelId="{5126CB02-E631-457A-BB17-1781B23DAB06}" type="presOf" srcId="{4E887DC7-9842-4D16-B2B8-797E51E89729}" destId="{814879F6-E626-4E9C-8AE2-FE857BC3D343}" srcOrd="0" destOrd="0" presId="urn:microsoft.com/office/officeart/2005/8/layout/pList2"/>
    <dgm:cxn modelId="{E6F50E21-623B-429E-9CD7-848EC7D2987E}" type="presOf" srcId="{BB0BFE88-F92B-4EEC-B9E5-7F7A54D4BFAC}" destId="{53B078DA-8C8A-40FE-9A34-B7BAD501222C}" srcOrd="0" destOrd="0" presId="urn:microsoft.com/office/officeart/2005/8/layout/pList2"/>
    <dgm:cxn modelId="{111B16D0-8B00-4B28-A6E3-4D0565E91E74}" srcId="{4E887DC7-9842-4D16-B2B8-797E51E89729}" destId="{5EEEACE6-F886-49B9-B1EE-AFC77A2A55CA}" srcOrd="2" destOrd="0" parTransId="{702A6178-417B-4D32-82D3-71BEEFEE0ADA}" sibTransId="{56BC6BD3-5621-4199-B9DE-1656CD27D653}"/>
    <dgm:cxn modelId="{92F16A58-7DC7-4CEE-AE2B-268659D541D1}" type="presOf" srcId="{5EEEACE6-F886-49B9-B1EE-AFC77A2A55CA}" destId="{D8CFA6BB-0ACE-4010-B8C4-47A162406EF9}" srcOrd="0" destOrd="0" presId="urn:microsoft.com/office/officeart/2005/8/layout/pList2"/>
    <dgm:cxn modelId="{EF050FDD-EC54-472E-B0F0-294798EAB5CE}" type="presOf" srcId="{27950AF0-7FC9-4550-833B-BC040A5FD821}" destId="{A1415747-8708-4FDC-B684-C3A213502686}" srcOrd="0" destOrd="0" presId="urn:microsoft.com/office/officeart/2005/8/layout/pList2"/>
    <dgm:cxn modelId="{F3A61B6D-5682-41CC-A2D3-EDCB4C41BFCE}" srcId="{4E887DC7-9842-4D16-B2B8-797E51E89729}" destId="{27950AF0-7FC9-4550-833B-BC040A5FD821}" srcOrd="0" destOrd="0" parTransId="{49371238-DA8C-44B1-952F-3F99E0FB4E88}" sibTransId="{BB0BFE88-F92B-4EEC-B9E5-7F7A54D4BFAC}"/>
    <dgm:cxn modelId="{A269B974-B562-4F05-956F-1803D2409AF1}" srcId="{4E887DC7-9842-4D16-B2B8-797E51E89729}" destId="{5D534B04-5D1B-4324-AA96-045991B36237}" srcOrd="1" destOrd="0" parTransId="{7058F172-B85E-40F5-9376-5FEE6634BF61}" sibTransId="{CB2C66F7-76B9-4B3C-A45C-03D10D1B4FAA}"/>
    <dgm:cxn modelId="{6AF0F23F-B1EB-474C-A88E-75479181F797}" type="presOf" srcId="{5D534B04-5D1B-4324-AA96-045991B36237}" destId="{1468C44C-9251-4631-8233-2759A1645D14}" srcOrd="0" destOrd="0" presId="urn:microsoft.com/office/officeart/2005/8/layout/pList2"/>
    <dgm:cxn modelId="{36B8AFD3-7B0A-4ED4-AF33-E64B195E7D2F}" type="presOf" srcId="{CB2C66F7-76B9-4B3C-A45C-03D10D1B4FAA}" destId="{76C8FE24-5063-4976-BF64-98A597FB3D41}" srcOrd="0" destOrd="0" presId="urn:microsoft.com/office/officeart/2005/8/layout/pList2"/>
    <dgm:cxn modelId="{6C6E562A-BBCA-464E-B03F-33360239C312}" type="presParOf" srcId="{814879F6-E626-4E9C-8AE2-FE857BC3D343}" destId="{8833E4A6-0F31-4A59-8FB7-DEA1095825EA}" srcOrd="0" destOrd="0" presId="urn:microsoft.com/office/officeart/2005/8/layout/pList2"/>
    <dgm:cxn modelId="{55383D40-2642-4BAE-9831-09BC4F0BFF69}" type="presParOf" srcId="{814879F6-E626-4E9C-8AE2-FE857BC3D343}" destId="{4A0F4E57-F181-47B0-BF80-8D5779C7A548}" srcOrd="1" destOrd="0" presId="urn:microsoft.com/office/officeart/2005/8/layout/pList2"/>
    <dgm:cxn modelId="{9EB3AA9C-8F67-4484-86FF-C1E5628319F0}" type="presParOf" srcId="{4A0F4E57-F181-47B0-BF80-8D5779C7A548}" destId="{AB6BC1EF-772B-4762-A25A-2F4DB2A37F9D}" srcOrd="0" destOrd="0" presId="urn:microsoft.com/office/officeart/2005/8/layout/pList2"/>
    <dgm:cxn modelId="{6BBC2E18-2267-4DA2-BE62-7EFCF8F91B39}" type="presParOf" srcId="{AB6BC1EF-772B-4762-A25A-2F4DB2A37F9D}" destId="{A1415747-8708-4FDC-B684-C3A213502686}" srcOrd="0" destOrd="0" presId="urn:microsoft.com/office/officeart/2005/8/layout/pList2"/>
    <dgm:cxn modelId="{A5FADC15-83E5-4A3C-BFE5-10DE45C17DCE}" type="presParOf" srcId="{AB6BC1EF-772B-4762-A25A-2F4DB2A37F9D}" destId="{52FA4C78-B6A3-4601-83FA-FACC38A04C8E}" srcOrd="1" destOrd="0" presId="urn:microsoft.com/office/officeart/2005/8/layout/pList2"/>
    <dgm:cxn modelId="{ECD73757-1D5E-45C8-9E5E-165864C0CE27}" type="presParOf" srcId="{AB6BC1EF-772B-4762-A25A-2F4DB2A37F9D}" destId="{A3B6AB88-C680-4453-BFE0-9D486DD16CD2}" srcOrd="2" destOrd="0" presId="urn:microsoft.com/office/officeart/2005/8/layout/pList2"/>
    <dgm:cxn modelId="{C28263B9-87DF-43AB-891E-A6FCEEFA3A9F}" type="presParOf" srcId="{4A0F4E57-F181-47B0-BF80-8D5779C7A548}" destId="{53B078DA-8C8A-40FE-9A34-B7BAD501222C}" srcOrd="1" destOrd="0" presId="urn:microsoft.com/office/officeart/2005/8/layout/pList2"/>
    <dgm:cxn modelId="{08EF5B38-15F1-461D-B971-927B3C9CA635}" type="presParOf" srcId="{4A0F4E57-F181-47B0-BF80-8D5779C7A548}" destId="{37ADB53D-64E1-4C33-92B6-B565A242F032}" srcOrd="2" destOrd="0" presId="urn:microsoft.com/office/officeart/2005/8/layout/pList2"/>
    <dgm:cxn modelId="{1A25E11A-690A-4194-AB80-27357BD40440}" type="presParOf" srcId="{37ADB53D-64E1-4C33-92B6-B565A242F032}" destId="{1468C44C-9251-4631-8233-2759A1645D14}" srcOrd="0" destOrd="0" presId="urn:microsoft.com/office/officeart/2005/8/layout/pList2"/>
    <dgm:cxn modelId="{634C311F-F85B-4627-8827-762E5BDE95AC}" type="presParOf" srcId="{37ADB53D-64E1-4C33-92B6-B565A242F032}" destId="{E0DF1C1B-C20F-4E59-85E1-C139F3090D13}" srcOrd="1" destOrd="0" presId="urn:microsoft.com/office/officeart/2005/8/layout/pList2"/>
    <dgm:cxn modelId="{7D792E24-F220-43AE-92CE-24BE34448F88}" type="presParOf" srcId="{37ADB53D-64E1-4C33-92B6-B565A242F032}" destId="{F9E866FD-F5BD-4A44-A75F-F8EC060F7E3E}" srcOrd="2" destOrd="0" presId="urn:microsoft.com/office/officeart/2005/8/layout/pList2"/>
    <dgm:cxn modelId="{58F755B6-20E0-4254-92A3-D39601B39BBE}" type="presParOf" srcId="{4A0F4E57-F181-47B0-BF80-8D5779C7A548}" destId="{76C8FE24-5063-4976-BF64-98A597FB3D41}" srcOrd="3" destOrd="0" presId="urn:microsoft.com/office/officeart/2005/8/layout/pList2"/>
    <dgm:cxn modelId="{1E83F785-5C9F-4C15-89AF-56ACE9D04FA5}" type="presParOf" srcId="{4A0F4E57-F181-47B0-BF80-8D5779C7A548}" destId="{6B8AE5AA-3E5E-4979-BAF6-C5090A287D55}" srcOrd="4" destOrd="0" presId="urn:microsoft.com/office/officeart/2005/8/layout/pList2"/>
    <dgm:cxn modelId="{59B1AC04-CCC8-4EDC-BA7F-9305F191FBE5}" type="presParOf" srcId="{6B8AE5AA-3E5E-4979-BAF6-C5090A287D55}" destId="{D8CFA6BB-0ACE-4010-B8C4-47A162406EF9}" srcOrd="0" destOrd="0" presId="urn:microsoft.com/office/officeart/2005/8/layout/pList2"/>
    <dgm:cxn modelId="{FF395A74-717F-4DFF-80FC-707455F7A63A}" type="presParOf" srcId="{6B8AE5AA-3E5E-4979-BAF6-C5090A287D55}" destId="{A948361B-B4B8-49A9-966A-4BD40E3CDA05}" srcOrd="1" destOrd="0" presId="urn:microsoft.com/office/officeart/2005/8/layout/pList2"/>
    <dgm:cxn modelId="{5C16B11C-1D70-405A-A4A9-B8E8992263BC}" type="presParOf" srcId="{6B8AE5AA-3E5E-4979-BAF6-C5090A287D55}" destId="{6D0BA69F-C510-44C3-BA8A-B9111576172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606430-4783-425A-A52D-F5CBFD25773A}"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n-CA"/>
        </a:p>
      </dgm:t>
    </dgm:pt>
    <dgm:pt modelId="{04A9E024-7C81-4E38-972E-C061EF95E640}">
      <dgm:prSet phldrT="[Text]"/>
      <dgm:spPr>
        <a:solidFill>
          <a:schemeClr val="accent1"/>
        </a:solidFill>
      </dgm:spPr>
      <dgm:t>
        <a:bodyPr/>
        <a:lstStyle/>
        <a:p>
          <a:r>
            <a:rPr lang="en-CA" b="1" dirty="0" smtClean="0"/>
            <a:t>Your top 2-3 ideas</a:t>
          </a:r>
          <a:endParaRPr lang="en-CA" b="1" dirty="0"/>
        </a:p>
      </dgm:t>
    </dgm:pt>
    <dgm:pt modelId="{B3A88B40-6BBC-4796-B622-5488A5827F54}" type="parTrans" cxnId="{1A6A1E93-29C9-41C9-BB2B-F4E5217D96D5}">
      <dgm:prSet/>
      <dgm:spPr/>
      <dgm:t>
        <a:bodyPr/>
        <a:lstStyle/>
        <a:p>
          <a:endParaRPr lang="en-CA" b="1"/>
        </a:p>
      </dgm:t>
    </dgm:pt>
    <dgm:pt modelId="{5B0D1AB4-770A-4EAD-8063-9CBE09AE3708}" type="sibTrans" cxnId="{1A6A1E93-29C9-41C9-BB2B-F4E5217D96D5}">
      <dgm:prSet/>
      <dgm:spPr/>
      <dgm:t>
        <a:bodyPr/>
        <a:lstStyle/>
        <a:p>
          <a:endParaRPr lang="en-CA" b="1"/>
        </a:p>
      </dgm:t>
    </dgm:pt>
    <dgm:pt modelId="{50FBC395-BC30-4359-AB63-FC8D62BEFF02}">
      <dgm:prSet phldrT="[Text]"/>
      <dgm:spPr/>
      <dgm:t>
        <a:bodyPr/>
        <a:lstStyle/>
        <a:p>
          <a:r>
            <a:rPr lang="en-CA" b="1" dirty="0" smtClean="0"/>
            <a:t>Google Search: have others answered this?</a:t>
          </a:r>
          <a:endParaRPr lang="en-CA" b="1" dirty="0"/>
        </a:p>
      </dgm:t>
    </dgm:pt>
    <dgm:pt modelId="{B66F11D3-C71C-4B2E-81F9-44431B14D275}" type="parTrans" cxnId="{796A009F-1A83-44F0-BC1C-153590C34CF4}">
      <dgm:prSet/>
      <dgm:spPr/>
      <dgm:t>
        <a:bodyPr/>
        <a:lstStyle/>
        <a:p>
          <a:endParaRPr lang="en-CA" b="1"/>
        </a:p>
      </dgm:t>
    </dgm:pt>
    <dgm:pt modelId="{48DBDBD0-1EED-49F7-A20F-553584657FBB}" type="sibTrans" cxnId="{796A009F-1A83-44F0-BC1C-153590C34CF4}">
      <dgm:prSet/>
      <dgm:spPr/>
      <dgm:t>
        <a:bodyPr/>
        <a:lstStyle/>
        <a:p>
          <a:endParaRPr lang="en-CA" b="1"/>
        </a:p>
      </dgm:t>
    </dgm:pt>
    <dgm:pt modelId="{A2DF9E83-18C9-4A7A-B829-E4810D87C6F5}">
      <dgm:prSet phldrT="[Text]"/>
      <dgm:spPr>
        <a:solidFill>
          <a:srgbClr val="00B0F0"/>
        </a:solidFill>
      </dgm:spPr>
      <dgm:t>
        <a:bodyPr/>
        <a:lstStyle/>
        <a:p>
          <a:r>
            <a:rPr lang="en-CA" b="1" dirty="0" smtClean="0"/>
            <a:t>Related new question?</a:t>
          </a:r>
          <a:endParaRPr lang="en-CA" b="1" dirty="0"/>
        </a:p>
      </dgm:t>
    </dgm:pt>
    <dgm:pt modelId="{00A67397-EBE5-493E-874C-F5EB1FE7D262}" type="parTrans" cxnId="{D98962C6-CDD3-4261-8913-3775AC339927}">
      <dgm:prSet/>
      <dgm:spPr/>
      <dgm:t>
        <a:bodyPr/>
        <a:lstStyle/>
        <a:p>
          <a:endParaRPr lang="en-CA" b="1"/>
        </a:p>
      </dgm:t>
    </dgm:pt>
    <dgm:pt modelId="{553E7C5E-C36D-47BE-90B3-FC1342ECAA48}" type="sibTrans" cxnId="{D98962C6-CDD3-4261-8913-3775AC339927}">
      <dgm:prSet/>
      <dgm:spPr/>
      <dgm:t>
        <a:bodyPr/>
        <a:lstStyle/>
        <a:p>
          <a:endParaRPr lang="en-CA" b="1"/>
        </a:p>
      </dgm:t>
    </dgm:pt>
    <dgm:pt modelId="{847EFE0C-BBD8-4903-B64D-B04D534A87BF}">
      <dgm:prSet phldrT="[Text]"/>
      <dgm:spPr/>
      <dgm:t>
        <a:bodyPr/>
        <a:lstStyle/>
        <a:p>
          <a:r>
            <a:rPr lang="en-CA" b="1" dirty="0" smtClean="0"/>
            <a:t>Google Search your new question</a:t>
          </a:r>
          <a:endParaRPr lang="en-CA" b="1" dirty="0"/>
        </a:p>
      </dgm:t>
    </dgm:pt>
    <dgm:pt modelId="{6EE41DB2-976F-48DA-90C5-3A4BC21BCB62}" type="parTrans" cxnId="{327D8C94-94A6-4066-B530-18E1373A9574}">
      <dgm:prSet/>
      <dgm:spPr/>
      <dgm:t>
        <a:bodyPr/>
        <a:lstStyle/>
        <a:p>
          <a:endParaRPr lang="en-CA" b="1"/>
        </a:p>
      </dgm:t>
    </dgm:pt>
    <dgm:pt modelId="{F3E032D9-2DDD-4723-840D-850BAC35A17C}" type="sibTrans" cxnId="{327D8C94-94A6-4066-B530-18E1373A9574}">
      <dgm:prSet/>
      <dgm:spPr/>
      <dgm:t>
        <a:bodyPr/>
        <a:lstStyle/>
        <a:p>
          <a:endParaRPr lang="en-CA" b="1"/>
        </a:p>
      </dgm:t>
    </dgm:pt>
    <dgm:pt modelId="{A20117C2-CA6F-49DE-82E1-C6F25E4CC06E}">
      <dgm:prSet phldrT="[Text]"/>
      <dgm:spPr>
        <a:solidFill>
          <a:schemeClr val="accent3"/>
        </a:solidFill>
      </dgm:spPr>
      <dgm:t>
        <a:bodyPr/>
        <a:lstStyle/>
        <a:p>
          <a:r>
            <a:rPr lang="en-CA" b="1" dirty="0" smtClean="0"/>
            <a:t>Your project idea!</a:t>
          </a:r>
          <a:endParaRPr lang="en-CA" b="1" dirty="0"/>
        </a:p>
      </dgm:t>
    </dgm:pt>
    <dgm:pt modelId="{CAF850DE-B84F-4824-A9E9-A780C8C84831}" type="parTrans" cxnId="{0162190A-42E3-49A6-8888-A0EBC565E510}">
      <dgm:prSet/>
      <dgm:spPr/>
      <dgm:t>
        <a:bodyPr/>
        <a:lstStyle/>
        <a:p>
          <a:endParaRPr lang="en-CA" b="1"/>
        </a:p>
      </dgm:t>
    </dgm:pt>
    <dgm:pt modelId="{24AAE650-7DE3-4314-A575-3367591C3BCD}" type="sibTrans" cxnId="{0162190A-42E3-49A6-8888-A0EBC565E510}">
      <dgm:prSet/>
      <dgm:spPr/>
      <dgm:t>
        <a:bodyPr/>
        <a:lstStyle/>
        <a:p>
          <a:endParaRPr lang="en-CA" b="1"/>
        </a:p>
      </dgm:t>
    </dgm:pt>
    <dgm:pt modelId="{B16F4561-9F4B-4398-B924-A8B0A34E8CDF}" type="pres">
      <dgm:prSet presAssocID="{92606430-4783-425A-A52D-F5CBFD25773A}" presName="diagram" presStyleCnt="0">
        <dgm:presLayoutVars>
          <dgm:dir/>
          <dgm:resizeHandles val="exact"/>
        </dgm:presLayoutVars>
      </dgm:prSet>
      <dgm:spPr/>
      <dgm:t>
        <a:bodyPr/>
        <a:lstStyle/>
        <a:p>
          <a:endParaRPr lang="en-CA"/>
        </a:p>
      </dgm:t>
    </dgm:pt>
    <dgm:pt modelId="{31A28B90-BDC0-410D-AB1E-451A87F5EA60}" type="pres">
      <dgm:prSet presAssocID="{04A9E024-7C81-4E38-972E-C061EF95E640}" presName="node" presStyleLbl="node1" presStyleIdx="0" presStyleCnt="5">
        <dgm:presLayoutVars>
          <dgm:bulletEnabled val="1"/>
        </dgm:presLayoutVars>
      </dgm:prSet>
      <dgm:spPr/>
      <dgm:t>
        <a:bodyPr/>
        <a:lstStyle/>
        <a:p>
          <a:endParaRPr lang="en-CA"/>
        </a:p>
      </dgm:t>
    </dgm:pt>
    <dgm:pt modelId="{CCF3F0AC-14A9-4F06-9879-A125E6D668FF}" type="pres">
      <dgm:prSet presAssocID="{5B0D1AB4-770A-4EAD-8063-9CBE09AE3708}" presName="sibTrans" presStyleLbl="sibTrans2D1" presStyleIdx="0" presStyleCnt="4"/>
      <dgm:spPr/>
      <dgm:t>
        <a:bodyPr/>
        <a:lstStyle/>
        <a:p>
          <a:endParaRPr lang="en-CA"/>
        </a:p>
      </dgm:t>
    </dgm:pt>
    <dgm:pt modelId="{7153639E-4BD0-462F-9D67-E7A640A478B0}" type="pres">
      <dgm:prSet presAssocID="{5B0D1AB4-770A-4EAD-8063-9CBE09AE3708}" presName="connectorText" presStyleLbl="sibTrans2D1" presStyleIdx="0" presStyleCnt="4"/>
      <dgm:spPr/>
      <dgm:t>
        <a:bodyPr/>
        <a:lstStyle/>
        <a:p>
          <a:endParaRPr lang="en-CA"/>
        </a:p>
      </dgm:t>
    </dgm:pt>
    <dgm:pt modelId="{AE95D809-C6A5-45B4-92E6-C943A2782B5B}" type="pres">
      <dgm:prSet presAssocID="{50FBC395-BC30-4359-AB63-FC8D62BEFF02}" presName="node" presStyleLbl="node1" presStyleIdx="1" presStyleCnt="5">
        <dgm:presLayoutVars>
          <dgm:bulletEnabled val="1"/>
        </dgm:presLayoutVars>
      </dgm:prSet>
      <dgm:spPr/>
      <dgm:t>
        <a:bodyPr/>
        <a:lstStyle/>
        <a:p>
          <a:endParaRPr lang="en-CA"/>
        </a:p>
      </dgm:t>
    </dgm:pt>
    <dgm:pt modelId="{EC3B76BA-B2EA-455D-BBD9-D1A58F4A9629}" type="pres">
      <dgm:prSet presAssocID="{48DBDBD0-1EED-49F7-A20F-553584657FBB}" presName="sibTrans" presStyleLbl="sibTrans2D1" presStyleIdx="1" presStyleCnt="4"/>
      <dgm:spPr/>
      <dgm:t>
        <a:bodyPr/>
        <a:lstStyle/>
        <a:p>
          <a:endParaRPr lang="en-CA"/>
        </a:p>
      </dgm:t>
    </dgm:pt>
    <dgm:pt modelId="{21478F56-9387-49DB-B0DF-15716FECF699}" type="pres">
      <dgm:prSet presAssocID="{48DBDBD0-1EED-49F7-A20F-553584657FBB}" presName="connectorText" presStyleLbl="sibTrans2D1" presStyleIdx="1" presStyleCnt="4"/>
      <dgm:spPr/>
      <dgm:t>
        <a:bodyPr/>
        <a:lstStyle/>
        <a:p>
          <a:endParaRPr lang="en-CA"/>
        </a:p>
      </dgm:t>
    </dgm:pt>
    <dgm:pt modelId="{121077A7-0F9B-42C9-8191-D48478385AA8}" type="pres">
      <dgm:prSet presAssocID="{A2DF9E83-18C9-4A7A-B829-E4810D87C6F5}" presName="node" presStyleLbl="node1" presStyleIdx="2" presStyleCnt="5">
        <dgm:presLayoutVars>
          <dgm:bulletEnabled val="1"/>
        </dgm:presLayoutVars>
      </dgm:prSet>
      <dgm:spPr/>
      <dgm:t>
        <a:bodyPr/>
        <a:lstStyle/>
        <a:p>
          <a:endParaRPr lang="en-CA"/>
        </a:p>
      </dgm:t>
    </dgm:pt>
    <dgm:pt modelId="{F73F8125-2127-4742-8627-F1D03C212F8F}" type="pres">
      <dgm:prSet presAssocID="{553E7C5E-C36D-47BE-90B3-FC1342ECAA48}" presName="sibTrans" presStyleLbl="sibTrans2D1" presStyleIdx="2" presStyleCnt="4"/>
      <dgm:spPr/>
      <dgm:t>
        <a:bodyPr/>
        <a:lstStyle/>
        <a:p>
          <a:endParaRPr lang="en-CA"/>
        </a:p>
      </dgm:t>
    </dgm:pt>
    <dgm:pt modelId="{8AA187BE-B434-4C77-9A24-A4ACB05A7D17}" type="pres">
      <dgm:prSet presAssocID="{553E7C5E-C36D-47BE-90B3-FC1342ECAA48}" presName="connectorText" presStyleLbl="sibTrans2D1" presStyleIdx="2" presStyleCnt="4"/>
      <dgm:spPr/>
      <dgm:t>
        <a:bodyPr/>
        <a:lstStyle/>
        <a:p>
          <a:endParaRPr lang="en-CA"/>
        </a:p>
      </dgm:t>
    </dgm:pt>
    <dgm:pt modelId="{AA5A6359-6526-440C-B54D-CB8B254C0178}" type="pres">
      <dgm:prSet presAssocID="{847EFE0C-BBD8-4903-B64D-B04D534A87BF}" presName="node" presStyleLbl="node1" presStyleIdx="3" presStyleCnt="5">
        <dgm:presLayoutVars>
          <dgm:bulletEnabled val="1"/>
        </dgm:presLayoutVars>
      </dgm:prSet>
      <dgm:spPr/>
      <dgm:t>
        <a:bodyPr/>
        <a:lstStyle/>
        <a:p>
          <a:endParaRPr lang="en-CA"/>
        </a:p>
      </dgm:t>
    </dgm:pt>
    <dgm:pt modelId="{1FC0A184-7AF8-497C-81DE-EC619956EE45}" type="pres">
      <dgm:prSet presAssocID="{F3E032D9-2DDD-4723-840D-850BAC35A17C}" presName="sibTrans" presStyleLbl="sibTrans2D1" presStyleIdx="3" presStyleCnt="4"/>
      <dgm:spPr/>
      <dgm:t>
        <a:bodyPr/>
        <a:lstStyle/>
        <a:p>
          <a:endParaRPr lang="en-CA"/>
        </a:p>
      </dgm:t>
    </dgm:pt>
    <dgm:pt modelId="{F827B762-C468-4980-B79C-490A99067807}" type="pres">
      <dgm:prSet presAssocID="{F3E032D9-2DDD-4723-840D-850BAC35A17C}" presName="connectorText" presStyleLbl="sibTrans2D1" presStyleIdx="3" presStyleCnt="4"/>
      <dgm:spPr/>
      <dgm:t>
        <a:bodyPr/>
        <a:lstStyle/>
        <a:p>
          <a:endParaRPr lang="en-CA"/>
        </a:p>
      </dgm:t>
    </dgm:pt>
    <dgm:pt modelId="{B3D9E16A-857A-414C-A955-A73CE1FB5CC9}" type="pres">
      <dgm:prSet presAssocID="{A20117C2-CA6F-49DE-82E1-C6F25E4CC06E}" presName="node" presStyleLbl="node1" presStyleIdx="4" presStyleCnt="5">
        <dgm:presLayoutVars>
          <dgm:bulletEnabled val="1"/>
        </dgm:presLayoutVars>
      </dgm:prSet>
      <dgm:spPr/>
      <dgm:t>
        <a:bodyPr/>
        <a:lstStyle/>
        <a:p>
          <a:endParaRPr lang="en-CA"/>
        </a:p>
      </dgm:t>
    </dgm:pt>
  </dgm:ptLst>
  <dgm:cxnLst>
    <dgm:cxn modelId="{51D3FB11-D4E5-4274-B167-349467F68FD8}" type="presOf" srcId="{92606430-4783-425A-A52D-F5CBFD25773A}" destId="{B16F4561-9F4B-4398-B924-A8B0A34E8CDF}" srcOrd="0" destOrd="0" presId="urn:microsoft.com/office/officeart/2005/8/layout/process5"/>
    <dgm:cxn modelId="{1A6A1E93-29C9-41C9-BB2B-F4E5217D96D5}" srcId="{92606430-4783-425A-A52D-F5CBFD25773A}" destId="{04A9E024-7C81-4E38-972E-C061EF95E640}" srcOrd="0" destOrd="0" parTransId="{B3A88B40-6BBC-4796-B622-5488A5827F54}" sibTransId="{5B0D1AB4-770A-4EAD-8063-9CBE09AE3708}"/>
    <dgm:cxn modelId="{A0816956-2729-40B0-A4D4-D685B80036B7}" type="presOf" srcId="{553E7C5E-C36D-47BE-90B3-FC1342ECAA48}" destId="{F73F8125-2127-4742-8627-F1D03C212F8F}" srcOrd="0" destOrd="0" presId="urn:microsoft.com/office/officeart/2005/8/layout/process5"/>
    <dgm:cxn modelId="{D79A95EC-26EE-46A0-8E79-FB45E44603F3}" type="presOf" srcId="{50FBC395-BC30-4359-AB63-FC8D62BEFF02}" destId="{AE95D809-C6A5-45B4-92E6-C943A2782B5B}" srcOrd="0" destOrd="0" presId="urn:microsoft.com/office/officeart/2005/8/layout/process5"/>
    <dgm:cxn modelId="{2DAA1C0C-5509-4FF2-B29E-91B1EA331A21}" type="presOf" srcId="{847EFE0C-BBD8-4903-B64D-B04D534A87BF}" destId="{AA5A6359-6526-440C-B54D-CB8B254C0178}" srcOrd="0" destOrd="0" presId="urn:microsoft.com/office/officeart/2005/8/layout/process5"/>
    <dgm:cxn modelId="{327D8C94-94A6-4066-B530-18E1373A9574}" srcId="{92606430-4783-425A-A52D-F5CBFD25773A}" destId="{847EFE0C-BBD8-4903-B64D-B04D534A87BF}" srcOrd="3" destOrd="0" parTransId="{6EE41DB2-976F-48DA-90C5-3A4BC21BCB62}" sibTransId="{F3E032D9-2DDD-4723-840D-850BAC35A17C}"/>
    <dgm:cxn modelId="{07F3C2AC-E689-45B9-8109-56A22A09C021}" type="presOf" srcId="{553E7C5E-C36D-47BE-90B3-FC1342ECAA48}" destId="{8AA187BE-B434-4C77-9A24-A4ACB05A7D17}" srcOrd="1" destOrd="0" presId="urn:microsoft.com/office/officeart/2005/8/layout/process5"/>
    <dgm:cxn modelId="{F6EDC0EE-57FD-4A92-9580-EF9A3E65DEEE}" type="presOf" srcId="{48DBDBD0-1EED-49F7-A20F-553584657FBB}" destId="{EC3B76BA-B2EA-455D-BBD9-D1A58F4A9629}" srcOrd="0" destOrd="0" presId="urn:microsoft.com/office/officeart/2005/8/layout/process5"/>
    <dgm:cxn modelId="{B784BBF7-8BA9-4DE0-A4C3-80F11F683B17}" type="presOf" srcId="{5B0D1AB4-770A-4EAD-8063-9CBE09AE3708}" destId="{CCF3F0AC-14A9-4F06-9879-A125E6D668FF}" srcOrd="0" destOrd="0" presId="urn:microsoft.com/office/officeart/2005/8/layout/process5"/>
    <dgm:cxn modelId="{C590EE1D-3870-4F32-AD1F-CD6820DA0ECD}" type="presOf" srcId="{A20117C2-CA6F-49DE-82E1-C6F25E4CC06E}" destId="{B3D9E16A-857A-414C-A955-A73CE1FB5CC9}" srcOrd="0" destOrd="0" presId="urn:microsoft.com/office/officeart/2005/8/layout/process5"/>
    <dgm:cxn modelId="{516317E6-62AA-469A-89F2-BBF0B4224B51}" type="presOf" srcId="{04A9E024-7C81-4E38-972E-C061EF95E640}" destId="{31A28B90-BDC0-410D-AB1E-451A87F5EA60}" srcOrd="0" destOrd="0" presId="urn:microsoft.com/office/officeart/2005/8/layout/process5"/>
    <dgm:cxn modelId="{011B0E4F-D7D8-4243-91D5-E8D3ED8FD066}" type="presOf" srcId="{F3E032D9-2DDD-4723-840D-850BAC35A17C}" destId="{F827B762-C468-4980-B79C-490A99067807}" srcOrd="1" destOrd="0" presId="urn:microsoft.com/office/officeart/2005/8/layout/process5"/>
    <dgm:cxn modelId="{796A009F-1A83-44F0-BC1C-153590C34CF4}" srcId="{92606430-4783-425A-A52D-F5CBFD25773A}" destId="{50FBC395-BC30-4359-AB63-FC8D62BEFF02}" srcOrd="1" destOrd="0" parTransId="{B66F11D3-C71C-4B2E-81F9-44431B14D275}" sibTransId="{48DBDBD0-1EED-49F7-A20F-553584657FBB}"/>
    <dgm:cxn modelId="{D98962C6-CDD3-4261-8913-3775AC339927}" srcId="{92606430-4783-425A-A52D-F5CBFD25773A}" destId="{A2DF9E83-18C9-4A7A-B829-E4810D87C6F5}" srcOrd="2" destOrd="0" parTransId="{00A67397-EBE5-493E-874C-F5EB1FE7D262}" sibTransId="{553E7C5E-C36D-47BE-90B3-FC1342ECAA48}"/>
    <dgm:cxn modelId="{27B8211D-DD2A-410D-9E5E-6C2F1A32DB40}" type="presOf" srcId="{A2DF9E83-18C9-4A7A-B829-E4810D87C6F5}" destId="{121077A7-0F9B-42C9-8191-D48478385AA8}" srcOrd="0" destOrd="0" presId="urn:microsoft.com/office/officeart/2005/8/layout/process5"/>
    <dgm:cxn modelId="{E2C2A0A1-6531-41FC-B0FF-048FBB5150B7}" type="presOf" srcId="{48DBDBD0-1EED-49F7-A20F-553584657FBB}" destId="{21478F56-9387-49DB-B0DF-15716FECF699}" srcOrd="1" destOrd="0" presId="urn:microsoft.com/office/officeart/2005/8/layout/process5"/>
    <dgm:cxn modelId="{68A8BE2D-806B-449E-B1DF-2FD17120E6A5}" type="presOf" srcId="{F3E032D9-2DDD-4723-840D-850BAC35A17C}" destId="{1FC0A184-7AF8-497C-81DE-EC619956EE45}" srcOrd="0" destOrd="0" presId="urn:microsoft.com/office/officeart/2005/8/layout/process5"/>
    <dgm:cxn modelId="{EEC2ED79-D93F-40E4-B57F-E883C6BCC01E}" type="presOf" srcId="{5B0D1AB4-770A-4EAD-8063-9CBE09AE3708}" destId="{7153639E-4BD0-462F-9D67-E7A640A478B0}" srcOrd="1" destOrd="0" presId="urn:microsoft.com/office/officeart/2005/8/layout/process5"/>
    <dgm:cxn modelId="{0162190A-42E3-49A6-8888-A0EBC565E510}" srcId="{92606430-4783-425A-A52D-F5CBFD25773A}" destId="{A20117C2-CA6F-49DE-82E1-C6F25E4CC06E}" srcOrd="4" destOrd="0" parTransId="{CAF850DE-B84F-4824-A9E9-A780C8C84831}" sibTransId="{24AAE650-7DE3-4314-A575-3367591C3BCD}"/>
    <dgm:cxn modelId="{C2510C97-127F-4ADE-B094-5476066C1245}" type="presParOf" srcId="{B16F4561-9F4B-4398-B924-A8B0A34E8CDF}" destId="{31A28B90-BDC0-410D-AB1E-451A87F5EA60}" srcOrd="0" destOrd="0" presId="urn:microsoft.com/office/officeart/2005/8/layout/process5"/>
    <dgm:cxn modelId="{D534A1C0-5044-4DD8-869F-32E641A6723A}" type="presParOf" srcId="{B16F4561-9F4B-4398-B924-A8B0A34E8CDF}" destId="{CCF3F0AC-14A9-4F06-9879-A125E6D668FF}" srcOrd="1" destOrd="0" presId="urn:microsoft.com/office/officeart/2005/8/layout/process5"/>
    <dgm:cxn modelId="{ED921789-26AC-414E-BFF1-807CB137D03A}" type="presParOf" srcId="{CCF3F0AC-14A9-4F06-9879-A125E6D668FF}" destId="{7153639E-4BD0-462F-9D67-E7A640A478B0}" srcOrd="0" destOrd="0" presId="urn:microsoft.com/office/officeart/2005/8/layout/process5"/>
    <dgm:cxn modelId="{05E70128-C239-4B92-8F90-67FE7BB451EE}" type="presParOf" srcId="{B16F4561-9F4B-4398-B924-A8B0A34E8CDF}" destId="{AE95D809-C6A5-45B4-92E6-C943A2782B5B}" srcOrd="2" destOrd="0" presId="urn:microsoft.com/office/officeart/2005/8/layout/process5"/>
    <dgm:cxn modelId="{8E138476-F405-472B-91BC-D7262B3DCFB8}" type="presParOf" srcId="{B16F4561-9F4B-4398-B924-A8B0A34E8CDF}" destId="{EC3B76BA-B2EA-455D-BBD9-D1A58F4A9629}" srcOrd="3" destOrd="0" presId="urn:microsoft.com/office/officeart/2005/8/layout/process5"/>
    <dgm:cxn modelId="{389E2D20-092A-4BC8-BD8A-83A5DF3C8EBD}" type="presParOf" srcId="{EC3B76BA-B2EA-455D-BBD9-D1A58F4A9629}" destId="{21478F56-9387-49DB-B0DF-15716FECF699}" srcOrd="0" destOrd="0" presId="urn:microsoft.com/office/officeart/2005/8/layout/process5"/>
    <dgm:cxn modelId="{54675159-69A0-41ED-800C-DE49B5DD2F64}" type="presParOf" srcId="{B16F4561-9F4B-4398-B924-A8B0A34E8CDF}" destId="{121077A7-0F9B-42C9-8191-D48478385AA8}" srcOrd="4" destOrd="0" presId="urn:microsoft.com/office/officeart/2005/8/layout/process5"/>
    <dgm:cxn modelId="{7135785A-AE5E-4E98-9D0E-E51FA2A73637}" type="presParOf" srcId="{B16F4561-9F4B-4398-B924-A8B0A34E8CDF}" destId="{F73F8125-2127-4742-8627-F1D03C212F8F}" srcOrd="5" destOrd="0" presId="urn:microsoft.com/office/officeart/2005/8/layout/process5"/>
    <dgm:cxn modelId="{1E3FCEC8-E955-4C2D-92D5-E486022FC60C}" type="presParOf" srcId="{F73F8125-2127-4742-8627-F1D03C212F8F}" destId="{8AA187BE-B434-4C77-9A24-A4ACB05A7D17}" srcOrd="0" destOrd="0" presId="urn:microsoft.com/office/officeart/2005/8/layout/process5"/>
    <dgm:cxn modelId="{BF2C4682-EBD0-4200-A73D-C551D6519FAF}" type="presParOf" srcId="{B16F4561-9F4B-4398-B924-A8B0A34E8CDF}" destId="{AA5A6359-6526-440C-B54D-CB8B254C0178}" srcOrd="6" destOrd="0" presId="urn:microsoft.com/office/officeart/2005/8/layout/process5"/>
    <dgm:cxn modelId="{31D5C0C4-1A72-4B14-90E3-D148747FE9E7}" type="presParOf" srcId="{B16F4561-9F4B-4398-B924-A8B0A34E8CDF}" destId="{1FC0A184-7AF8-497C-81DE-EC619956EE45}" srcOrd="7" destOrd="0" presId="urn:microsoft.com/office/officeart/2005/8/layout/process5"/>
    <dgm:cxn modelId="{BDEB74DD-45AD-4F33-8F76-62C34517AC15}" type="presParOf" srcId="{1FC0A184-7AF8-497C-81DE-EC619956EE45}" destId="{F827B762-C468-4980-B79C-490A99067807}" srcOrd="0" destOrd="0" presId="urn:microsoft.com/office/officeart/2005/8/layout/process5"/>
    <dgm:cxn modelId="{7C9ED4BA-E475-443B-BCE9-CB49BA317C68}" type="presParOf" srcId="{B16F4561-9F4B-4398-B924-A8B0A34E8CDF}" destId="{B3D9E16A-857A-414C-A955-A73CE1FB5CC9}"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7D588-ED52-4DC5-B2FE-5B81227547CA}"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CA"/>
        </a:p>
      </dgm:t>
    </dgm:pt>
    <dgm:pt modelId="{14AB476B-D925-4EBB-B7A4-723425B7D059}">
      <dgm:prSet phldrT="[Text]"/>
      <dgm:spPr/>
      <dgm:t>
        <a:bodyPr/>
        <a:lstStyle/>
        <a:p>
          <a:r>
            <a:rPr lang="en-CA" b="1" dirty="0" smtClean="0">
              <a:solidFill>
                <a:schemeClr val="bg1"/>
              </a:solidFill>
            </a:rPr>
            <a:t>Topic</a:t>
          </a:r>
          <a:endParaRPr lang="en-CA" b="1" dirty="0">
            <a:solidFill>
              <a:schemeClr val="bg1"/>
            </a:solidFill>
          </a:endParaRPr>
        </a:p>
      </dgm:t>
    </dgm:pt>
    <dgm:pt modelId="{AD484A73-DAB9-4DA8-ABAB-CA47AAC4994B}" type="parTrans" cxnId="{07646143-9E57-4A95-AFC8-22BF813A95D4}">
      <dgm:prSet/>
      <dgm:spPr/>
      <dgm:t>
        <a:bodyPr/>
        <a:lstStyle/>
        <a:p>
          <a:endParaRPr lang="en-CA" b="1">
            <a:solidFill>
              <a:schemeClr val="bg1"/>
            </a:solidFill>
          </a:endParaRPr>
        </a:p>
      </dgm:t>
    </dgm:pt>
    <dgm:pt modelId="{3DD82141-4B67-4FCA-B6EC-4CFCF8FD0FE5}" type="sibTrans" cxnId="{07646143-9E57-4A95-AFC8-22BF813A95D4}">
      <dgm:prSet/>
      <dgm:spPr/>
      <dgm:t>
        <a:bodyPr/>
        <a:lstStyle/>
        <a:p>
          <a:endParaRPr lang="en-CA" b="1">
            <a:solidFill>
              <a:schemeClr val="bg1"/>
            </a:solidFill>
          </a:endParaRPr>
        </a:p>
      </dgm:t>
    </dgm:pt>
    <dgm:pt modelId="{6BC9C35B-3E1E-4E27-BF78-F7F69257CDAD}">
      <dgm:prSet phldrT="[Text]"/>
      <dgm:spPr/>
      <dgm:t>
        <a:bodyPr/>
        <a:lstStyle/>
        <a:p>
          <a:r>
            <a:rPr lang="en-CA" b="1" dirty="0" smtClean="0">
              <a:solidFill>
                <a:schemeClr val="bg1"/>
              </a:solidFill>
            </a:rPr>
            <a:t>Research Question</a:t>
          </a:r>
          <a:endParaRPr lang="en-CA" b="1" dirty="0">
            <a:solidFill>
              <a:schemeClr val="bg1"/>
            </a:solidFill>
          </a:endParaRPr>
        </a:p>
      </dgm:t>
    </dgm:pt>
    <dgm:pt modelId="{754FB008-A8D5-4516-AF2F-1F50DB749E73}" type="parTrans" cxnId="{BD554670-0054-45D7-803B-C89DF422FF7F}">
      <dgm:prSet/>
      <dgm:spPr/>
      <dgm:t>
        <a:bodyPr/>
        <a:lstStyle/>
        <a:p>
          <a:endParaRPr lang="en-CA" b="1">
            <a:solidFill>
              <a:schemeClr val="bg1"/>
            </a:solidFill>
          </a:endParaRPr>
        </a:p>
      </dgm:t>
    </dgm:pt>
    <dgm:pt modelId="{88BD1B99-AA86-480D-AE23-811040D23A81}" type="sibTrans" cxnId="{BD554670-0054-45D7-803B-C89DF422FF7F}">
      <dgm:prSet/>
      <dgm:spPr/>
      <dgm:t>
        <a:bodyPr/>
        <a:lstStyle/>
        <a:p>
          <a:endParaRPr lang="en-CA" b="1">
            <a:solidFill>
              <a:schemeClr val="bg1"/>
            </a:solidFill>
          </a:endParaRPr>
        </a:p>
      </dgm:t>
    </dgm:pt>
    <dgm:pt modelId="{5AB8B4D8-5BC1-4448-9CF2-11B4294E494E}">
      <dgm:prSet phldrT="[Text]"/>
      <dgm:spPr/>
      <dgm:t>
        <a:bodyPr/>
        <a:lstStyle/>
        <a:p>
          <a:r>
            <a:rPr lang="en-CA" b="1" dirty="0" smtClean="0">
              <a:solidFill>
                <a:schemeClr val="bg1"/>
              </a:solidFill>
            </a:rPr>
            <a:t>Hypothesis</a:t>
          </a:r>
          <a:endParaRPr lang="en-CA" b="1" dirty="0">
            <a:solidFill>
              <a:schemeClr val="bg1"/>
            </a:solidFill>
          </a:endParaRPr>
        </a:p>
      </dgm:t>
    </dgm:pt>
    <dgm:pt modelId="{4CFDD66E-1BCE-4595-9304-0FE664861E01}" type="parTrans" cxnId="{34A0751E-F82B-4CDC-89F8-A758DFFABCAE}">
      <dgm:prSet/>
      <dgm:spPr/>
      <dgm:t>
        <a:bodyPr/>
        <a:lstStyle/>
        <a:p>
          <a:endParaRPr lang="en-CA" b="1">
            <a:solidFill>
              <a:schemeClr val="bg1"/>
            </a:solidFill>
          </a:endParaRPr>
        </a:p>
      </dgm:t>
    </dgm:pt>
    <dgm:pt modelId="{4C131A13-7E28-4287-930D-9426508E2B05}" type="sibTrans" cxnId="{34A0751E-F82B-4CDC-89F8-A758DFFABCAE}">
      <dgm:prSet/>
      <dgm:spPr/>
      <dgm:t>
        <a:bodyPr/>
        <a:lstStyle/>
        <a:p>
          <a:endParaRPr lang="en-CA" b="1">
            <a:solidFill>
              <a:schemeClr val="bg1"/>
            </a:solidFill>
          </a:endParaRPr>
        </a:p>
      </dgm:t>
    </dgm:pt>
    <dgm:pt modelId="{EAA919AE-D9E8-4548-9D71-AC7A4D68F65D}">
      <dgm:prSet phldrT="[Text]"/>
      <dgm:spPr/>
      <dgm:t>
        <a:bodyPr/>
        <a:lstStyle/>
        <a:p>
          <a:r>
            <a:rPr lang="en-CA" b="1" dirty="0" smtClean="0">
              <a:solidFill>
                <a:schemeClr val="bg1"/>
              </a:solidFill>
            </a:rPr>
            <a:t>Tested </a:t>
          </a:r>
          <a:r>
            <a:rPr lang="en-CA" b="1" dirty="0" smtClean="0">
              <a:solidFill>
                <a:schemeClr val="bg1"/>
              </a:solidFill>
            </a:rPr>
            <a:t>Variables (dependent)</a:t>
          </a:r>
          <a:endParaRPr lang="en-CA" b="1" dirty="0">
            <a:solidFill>
              <a:schemeClr val="bg1"/>
            </a:solidFill>
          </a:endParaRPr>
        </a:p>
      </dgm:t>
    </dgm:pt>
    <dgm:pt modelId="{EDBF328C-B4A8-4A45-B14C-3362899639CF}" type="parTrans" cxnId="{6A9006C3-9471-4B18-A1A7-D08DFE80A762}">
      <dgm:prSet/>
      <dgm:spPr/>
      <dgm:t>
        <a:bodyPr/>
        <a:lstStyle/>
        <a:p>
          <a:endParaRPr lang="en-CA" b="1">
            <a:solidFill>
              <a:schemeClr val="bg1"/>
            </a:solidFill>
          </a:endParaRPr>
        </a:p>
      </dgm:t>
    </dgm:pt>
    <dgm:pt modelId="{F2D37E5E-DC99-41E3-8A85-3849060520FE}" type="sibTrans" cxnId="{6A9006C3-9471-4B18-A1A7-D08DFE80A762}">
      <dgm:prSet/>
      <dgm:spPr/>
      <dgm:t>
        <a:bodyPr/>
        <a:lstStyle/>
        <a:p>
          <a:endParaRPr lang="en-CA" b="1">
            <a:solidFill>
              <a:schemeClr val="bg1"/>
            </a:solidFill>
          </a:endParaRPr>
        </a:p>
      </dgm:t>
    </dgm:pt>
    <dgm:pt modelId="{28B8476E-D9C6-4454-B6FC-2CD5724D438D}">
      <dgm:prSet phldrT="[Text]"/>
      <dgm:spPr/>
      <dgm:t>
        <a:bodyPr/>
        <a:lstStyle/>
        <a:p>
          <a:r>
            <a:rPr lang="en-CA" b="1" dirty="0" smtClean="0">
              <a:solidFill>
                <a:schemeClr val="bg1"/>
              </a:solidFill>
            </a:rPr>
            <a:t>Controlled </a:t>
          </a:r>
          <a:r>
            <a:rPr lang="en-CA" b="1" dirty="0" smtClean="0">
              <a:solidFill>
                <a:schemeClr val="bg1"/>
              </a:solidFill>
            </a:rPr>
            <a:t>Variables (</a:t>
          </a:r>
          <a:r>
            <a:rPr lang="en-CA" b="1" dirty="0" err="1" smtClean="0">
              <a:solidFill>
                <a:schemeClr val="bg1"/>
              </a:solidFill>
            </a:rPr>
            <a:t>indepen</a:t>
          </a:r>
          <a:r>
            <a:rPr lang="en-CA" b="1" dirty="0" smtClean="0">
              <a:solidFill>
                <a:schemeClr val="bg1"/>
              </a:solidFill>
            </a:rPr>
            <a:t>)</a:t>
          </a:r>
          <a:endParaRPr lang="en-CA" b="1" dirty="0">
            <a:solidFill>
              <a:schemeClr val="bg1"/>
            </a:solidFill>
          </a:endParaRPr>
        </a:p>
      </dgm:t>
    </dgm:pt>
    <dgm:pt modelId="{CE9D54C2-BFA6-409E-910F-A85B703909E9}" type="parTrans" cxnId="{6A1991DA-4FDB-4D66-B373-E2DA4B48A8C1}">
      <dgm:prSet/>
      <dgm:spPr/>
      <dgm:t>
        <a:bodyPr/>
        <a:lstStyle/>
        <a:p>
          <a:endParaRPr lang="en-CA" b="1">
            <a:solidFill>
              <a:schemeClr val="bg1"/>
            </a:solidFill>
          </a:endParaRPr>
        </a:p>
      </dgm:t>
    </dgm:pt>
    <dgm:pt modelId="{407C7E23-EB22-4DC1-ACA0-10700EEF4580}" type="sibTrans" cxnId="{6A1991DA-4FDB-4D66-B373-E2DA4B48A8C1}">
      <dgm:prSet/>
      <dgm:spPr/>
      <dgm:t>
        <a:bodyPr/>
        <a:lstStyle/>
        <a:p>
          <a:endParaRPr lang="en-CA" b="1">
            <a:solidFill>
              <a:schemeClr val="bg1"/>
            </a:solidFill>
          </a:endParaRPr>
        </a:p>
      </dgm:t>
    </dgm:pt>
    <dgm:pt modelId="{4B014408-F41C-4FCC-AEE6-AA9957EC7BC9}">
      <dgm:prSet phldrT="[Text]"/>
      <dgm:spPr/>
      <dgm:t>
        <a:bodyPr/>
        <a:lstStyle/>
        <a:p>
          <a:r>
            <a:rPr lang="en-CA" b="1" dirty="0" smtClean="0">
              <a:solidFill>
                <a:schemeClr val="bg1"/>
              </a:solidFill>
            </a:rPr>
            <a:t>Unintended Variables</a:t>
          </a:r>
          <a:endParaRPr lang="en-CA" b="1" dirty="0">
            <a:solidFill>
              <a:schemeClr val="bg1"/>
            </a:solidFill>
          </a:endParaRPr>
        </a:p>
      </dgm:t>
    </dgm:pt>
    <dgm:pt modelId="{80B9FCFB-1081-4725-82D3-A5E390377CFF}" type="parTrans" cxnId="{6284BD0A-92ED-4E8F-843F-C032A4D5B2CC}">
      <dgm:prSet/>
      <dgm:spPr/>
      <dgm:t>
        <a:bodyPr/>
        <a:lstStyle/>
        <a:p>
          <a:endParaRPr lang="en-CA" b="1">
            <a:solidFill>
              <a:schemeClr val="bg1"/>
            </a:solidFill>
          </a:endParaRPr>
        </a:p>
      </dgm:t>
    </dgm:pt>
    <dgm:pt modelId="{72A417DB-EF4A-4B03-AA36-C488CB843EAA}" type="sibTrans" cxnId="{6284BD0A-92ED-4E8F-843F-C032A4D5B2CC}">
      <dgm:prSet/>
      <dgm:spPr/>
      <dgm:t>
        <a:bodyPr/>
        <a:lstStyle/>
        <a:p>
          <a:endParaRPr lang="en-CA" b="1">
            <a:solidFill>
              <a:schemeClr val="bg1"/>
            </a:solidFill>
          </a:endParaRPr>
        </a:p>
      </dgm:t>
    </dgm:pt>
    <dgm:pt modelId="{E191906E-F6E6-4089-8362-08D39A72B6D6}">
      <dgm:prSet phldrT="[Text]"/>
      <dgm:spPr/>
      <dgm:t>
        <a:bodyPr/>
        <a:lstStyle/>
        <a:p>
          <a:r>
            <a:rPr lang="en-CA" b="1" dirty="0" smtClean="0">
              <a:solidFill>
                <a:schemeClr val="bg1"/>
              </a:solidFill>
            </a:rPr>
            <a:t>Results</a:t>
          </a:r>
          <a:endParaRPr lang="en-CA" b="1" dirty="0">
            <a:solidFill>
              <a:schemeClr val="bg1"/>
            </a:solidFill>
          </a:endParaRPr>
        </a:p>
      </dgm:t>
    </dgm:pt>
    <dgm:pt modelId="{43A05F65-2097-46D0-BCFE-CB05540BA9D2}" type="parTrans" cxnId="{597506B8-3EAA-4256-AD28-39BFF6495AB4}">
      <dgm:prSet/>
      <dgm:spPr/>
      <dgm:t>
        <a:bodyPr/>
        <a:lstStyle/>
        <a:p>
          <a:endParaRPr lang="en-CA" b="1">
            <a:solidFill>
              <a:schemeClr val="bg1"/>
            </a:solidFill>
          </a:endParaRPr>
        </a:p>
      </dgm:t>
    </dgm:pt>
    <dgm:pt modelId="{F897E71C-7671-43E7-9180-E04FD521330F}" type="sibTrans" cxnId="{597506B8-3EAA-4256-AD28-39BFF6495AB4}">
      <dgm:prSet/>
      <dgm:spPr/>
      <dgm:t>
        <a:bodyPr/>
        <a:lstStyle/>
        <a:p>
          <a:endParaRPr lang="en-CA" b="1">
            <a:solidFill>
              <a:schemeClr val="bg1"/>
            </a:solidFill>
          </a:endParaRPr>
        </a:p>
      </dgm:t>
    </dgm:pt>
    <dgm:pt modelId="{E60249C0-A9F7-4CF8-9318-60F60257FB76}">
      <dgm:prSet phldrT="[Text]"/>
      <dgm:spPr/>
      <dgm:t>
        <a:bodyPr/>
        <a:lstStyle/>
        <a:p>
          <a:r>
            <a:rPr lang="en-CA" b="1" dirty="0" smtClean="0">
              <a:solidFill>
                <a:schemeClr val="bg1"/>
              </a:solidFill>
            </a:rPr>
            <a:t>Analysis</a:t>
          </a:r>
          <a:endParaRPr lang="en-CA" b="1" dirty="0">
            <a:solidFill>
              <a:schemeClr val="bg1"/>
            </a:solidFill>
          </a:endParaRPr>
        </a:p>
      </dgm:t>
    </dgm:pt>
    <dgm:pt modelId="{7148DC18-287B-443C-AF88-882ECDF14DC5}" type="parTrans" cxnId="{2EB3D82E-BC4C-4A1C-8B6A-9F84395CF065}">
      <dgm:prSet/>
      <dgm:spPr/>
      <dgm:t>
        <a:bodyPr/>
        <a:lstStyle/>
        <a:p>
          <a:endParaRPr lang="en-CA" b="1">
            <a:solidFill>
              <a:schemeClr val="bg1"/>
            </a:solidFill>
          </a:endParaRPr>
        </a:p>
      </dgm:t>
    </dgm:pt>
    <dgm:pt modelId="{3337FC23-60A7-4AD2-9D4E-695F7E31B079}" type="sibTrans" cxnId="{2EB3D82E-BC4C-4A1C-8B6A-9F84395CF065}">
      <dgm:prSet/>
      <dgm:spPr/>
      <dgm:t>
        <a:bodyPr/>
        <a:lstStyle/>
        <a:p>
          <a:endParaRPr lang="en-CA" b="1">
            <a:solidFill>
              <a:schemeClr val="bg1"/>
            </a:solidFill>
          </a:endParaRPr>
        </a:p>
      </dgm:t>
    </dgm:pt>
    <dgm:pt modelId="{FCABA653-BDEC-4E9E-8CB4-C9EBD9A2A941}">
      <dgm:prSet phldrT="[Text]"/>
      <dgm:spPr/>
      <dgm:t>
        <a:bodyPr/>
        <a:lstStyle/>
        <a:p>
          <a:r>
            <a:rPr lang="en-CA" b="1" dirty="0" smtClean="0">
              <a:solidFill>
                <a:schemeClr val="bg1"/>
              </a:solidFill>
            </a:rPr>
            <a:t>Present!</a:t>
          </a:r>
          <a:endParaRPr lang="en-CA" b="1" dirty="0">
            <a:solidFill>
              <a:schemeClr val="bg1"/>
            </a:solidFill>
          </a:endParaRPr>
        </a:p>
      </dgm:t>
    </dgm:pt>
    <dgm:pt modelId="{79EE99A1-A683-44EA-9ECF-3EC86DD2558D}" type="parTrans" cxnId="{2538CEF3-93C5-4FEE-9774-C899BCA99128}">
      <dgm:prSet/>
      <dgm:spPr/>
      <dgm:t>
        <a:bodyPr/>
        <a:lstStyle/>
        <a:p>
          <a:endParaRPr lang="en-CA" b="1">
            <a:solidFill>
              <a:schemeClr val="bg1"/>
            </a:solidFill>
          </a:endParaRPr>
        </a:p>
      </dgm:t>
    </dgm:pt>
    <dgm:pt modelId="{C2EDFDD1-9F1B-4D0A-99B8-A3FDD53AD2DA}" type="sibTrans" cxnId="{2538CEF3-93C5-4FEE-9774-C899BCA99128}">
      <dgm:prSet/>
      <dgm:spPr/>
      <dgm:t>
        <a:bodyPr/>
        <a:lstStyle/>
        <a:p>
          <a:endParaRPr lang="en-CA" b="1">
            <a:solidFill>
              <a:schemeClr val="bg1"/>
            </a:solidFill>
          </a:endParaRPr>
        </a:p>
      </dgm:t>
    </dgm:pt>
    <dgm:pt modelId="{632189AD-F9D0-4A92-B91F-6E057B3930D3}" type="pres">
      <dgm:prSet presAssocID="{8127D588-ED52-4DC5-B2FE-5B81227547CA}" presName="Name0" presStyleCnt="0">
        <dgm:presLayoutVars>
          <dgm:dir/>
          <dgm:resizeHandles/>
        </dgm:presLayoutVars>
      </dgm:prSet>
      <dgm:spPr/>
      <dgm:t>
        <a:bodyPr/>
        <a:lstStyle/>
        <a:p>
          <a:endParaRPr lang="en-CA"/>
        </a:p>
      </dgm:t>
    </dgm:pt>
    <dgm:pt modelId="{EFB70398-3B23-4CF8-A5BE-AC91720F3FC7}" type="pres">
      <dgm:prSet presAssocID="{14AB476B-D925-4EBB-B7A4-723425B7D059}" presName="compNode" presStyleCnt="0"/>
      <dgm:spPr/>
    </dgm:pt>
    <dgm:pt modelId="{7C8E9E4F-3537-4B81-AD17-1D290DDD07D2}" type="pres">
      <dgm:prSet presAssocID="{14AB476B-D925-4EBB-B7A4-723425B7D059}" presName="dummyConnPt" presStyleCnt="0"/>
      <dgm:spPr/>
    </dgm:pt>
    <dgm:pt modelId="{D7F39428-08DB-43E1-9CE1-E4E5E78193D7}" type="pres">
      <dgm:prSet presAssocID="{14AB476B-D925-4EBB-B7A4-723425B7D059}" presName="node" presStyleLbl="node1" presStyleIdx="0" presStyleCnt="9">
        <dgm:presLayoutVars>
          <dgm:bulletEnabled val="1"/>
        </dgm:presLayoutVars>
      </dgm:prSet>
      <dgm:spPr/>
      <dgm:t>
        <a:bodyPr/>
        <a:lstStyle/>
        <a:p>
          <a:endParaRPr lang="en-CA"/>
        </a:p>
      </dgm:t>
    </dgm:pt>
    <dgm:pt modelId="{8990AE5D-66A0-458A-A0F1-07E2209F6D63}" type="pres">
      <dgm:prSet presAssocID="{3DD82141-4B67-4FCA-B6EC-4CFCF8FD0FE5}" presName="sibTrans" presStyleLbl="bgSibTrans2D1" presStyleIdx="0" presStyleCnt="8"/>
      <dgm:spPr/>
      <dgm:t>
        <a:bodyPr/>
        <a:lstStyle/>
        <a:p>
          <a:endParaRPr lang="en-CA"/>
        </a:p>
      </dgm:t>
    </dgm:pt>
    <dgm:pt modelId="{3F3CBAF5-1F75-4ADA-9EC7-3BCBFBBFC5F1}" type="pres">
      <dgm:prSet presAssocID="{6BC9C35B-3E1E-4E27-BF78-F7F69257CDAD}" presName="compNode" presStyleCnt="0"/>
      <dgm:spPr/>
    </dgm:pt>
    <dgm:pt modelId="{0EE3C445-8D69-4DF2-8B23-47481734576E}" type="pres">
      <dgm:prSet presAssocID="{6BC9C35B-3E1E-4E27-BF78-F7F69257CDAD}" presName="dummyConnPt" presStyleCnt="0"/>
      <dgm:spPr/>
    </dgm:pt>
    <dgm:pt modelId="{4332AD36-3673-4A9D-BFC2-917DFBB45536}" type="pres">
      <dgm:prSet presAssocID="{6BC9C35B-3E1E-4E27-BF78-F7F69257CDAD}" presName="node" presStyleLbl="node1" presStyleIdx="1" presStyleCnt="9">
        <dgm:presLayoutVars>
          <dgm:bulletEnabled val="1"/>
        </dgm:presLayoutVars>
      </dgm:prSet>
      <dgm:spPr/>
      <dgm:t>
        <a:bodyPr/>
        <a:lstStyle/>
        <a:p>
          <a:endParaRPr lang="en-CA"/>
        </a:p>
      </dgm:t>
    </dgm:pt>
    <dgm:pt modelId="{A05C6369-6BD8-4EDA-9731-EDBAB587BFDD}" type="pres">
      <dgm:prSet presAssocID="{88BD1B99-AA86-480D-AE23-811040D23A81}" presName="sibTrans" presStyleLbl="bgSibTrans2D1" presStyleIdx="1" presStyleCnt="8"/>
      <dgm:spPr/>
      <dgm:t>
        <a:bodyPr/>
        <a:lstStyle/>
        <a:p>
          <a:endParaRPr lang="en-CA"/>
        </a:p>
      </dgm:t>
    </dgm:pt>
    <dgm:pt modelId="{05AC9CD6-8839-49B4-A776-6118184EE690}" type="pres">
      <dgm:prSet presAssocID="{5AB8B4D8-5BC1-4448-9CF2-11B4294E494E}" presName="compNode" presStyleCnt="0"/>
      <dgm:spPr/>
    </dgm:pt>
    <dgm:pt modelId="{EBA0D1B2-3FF4-4EF1-A61F-7F18AB72B392}" type="pres">
      <dgm:prSet presAssocID="{5AB8B4D8-5BC1-4448-9CF2-11B4294E494E}" presName="dummyConnPt" presStyleCnt="0"/>
      <dgm:spPr/>
    </dgm:pt>
    <dgm:pt modelId="{020894F5-357F-4E5A-908A-2E10B05C7A76}" type="pres">
      <dgm:prSet presAssocID="{5AB8B4D8-5BC1-4448-9CF2-11B4294E494E}" presName="node" presStyleLbl="node1" presStyleIdx="2" presStyleCnt="9">
        <dgm:presLayoutVars>
          <dgm:bulletEnabled val="1"/>
        </dgm:presLayoutVars>
      </dgm:prSet>
      <dgm:spPr/>
      <dgm:t>
        <a:bodyPr/>
        <a:lstStyle/>
        <a:p>
          <a:endParaRPr lang="en-CA"/>
        </a:p>
      </dgm:t>
    </dgm:pt>
    <dgm:pt modelId="{8266026B-8C28-4AD3-8B56-282D87377378}" type="pres">
      <dgm:prSet presAssocID="{4C131A13-7E28-4287-930D-9426508E2B05}" presName="sibTrans" presStyleLbl="bgSibTrans2D1" presStyleIdx="2" presStyleCnt="8"/>
      <dgm:spPr/>
      <dgm:t>
        <a:bodyPr/>
        <a:lstStyle/>
        <a:p>
          <a:endParaRPr lang="en-CA"/>
        </a:p>
      </dgm:t>
    </dgm:pt>
    <dgm:pt modelId="{18529383-1DBD-455A-AA03-532878F92C06}" type="pres">
      <dgm:prSet presAssocID="{EAA919AE-D9E8-4548-9D71-AC7A4D68F65D}" presName="compNode" presStyleCnt="0"/>
      <dgm:spPr/>
    </dgm:pt>
    <dgm:pt modelId="{135ACE21-9442-445C-9FA1-413C0B3B43B8}" type="pres">
      <dgm:prSet presAssocID="{EAA919AE-D9E8-4548-9D71-AC7A4D68F65D}" presName="dummyConnPt" presStyleCnt="0"/>
      <dgm:spPr/>
    </dgm:pt>
    <dgm:pt modelId="{6D548222-E9F7-466F-A13D-96F7D627EF93}" type="pres">
      <dgm:prSet presAssocID="{EAA919AE-D9E8-4548-9D71-AC7A4D68F65D}" presName="node" presStyleLbl="node1" presStyleIdx="3" presStyleCnt="9">
        <dgm:presLayoutVars>
          <dgm:bulletEnabled val="1"/>
        </dgm:presLayoutVars>
      </dgm:prSet>
      <dgm:spPr/>
      <dgm:t>
        <a:bodyPr/>
        <a:lstStyle/>
        <a:p>
          <a:endParaRPr lang="en-CA"/>
        </a:p>
      </dgm:t>
    </dgm:pt>
    <dgm:pt modelId="{033EE594-2856-4A82-926C-4D070467EC78}" type="pres">
      <dgm:prSet presAssocID="{F2D37E5E-DC99-41E3-8A85-3849060520FE}" presName="sibTrans" presStyleLbl="bgSibTrans2D1" presStyleIdx="3" presStyleCnt="8"/>
      <dgm:spPr/>
      <dgm:t>
        <a:bodyPr/>
        <a:lstStyle/>
        <a:p>
          <a:endParaRPr lang="en-CA"/>
        </a:p>
      </dgm:t>
    </dgm:pt>
    <dgm:pt modelId="{1C7591F0-5EE5-48F7-94B1-D777EFC28AFD}" type="pres">
      <dgm:prSet presAssocID="{28B8476E-D9C6-4454-B6FC-2CD5724D438D}" presName="compNode" presStyleCnt="0"/>
      <dgm:spPr/>
    </dgm:pt>
    <dgm:pt modelId="{88AAA929-3BA5-403E-99DC-A5CF12BC8547}" type="pres">
      <dgm:prSet presAssocID="{28B8476E-D9C6-4454-B6FC-2CD5724D438D}" presName="dummyConnPt" presStyleCnt="0"/>
      <dgm:spPr/>
    </dgm:pt>
    <dgm:pt modelId="{46624B79-5455-4C8C-8B06-C02A735A7587}" type="pres">
      <dgm:prSet presAssocID="{28B8476E-D9C6-4454-B6FC-2CD5724D438D}" presName="node" presStyleLbl="node1" presStyleIdx="4" presStyleCnt="9">
        <dgm:presLayoutVars>
          <dgm:bulletEnabled val="1"/>
        </dgm:presLayoutVars>
      </dgm:prSet>
      <dgm:spPr/>
      <dgm:t>
        <a:bodyPr/>
        <a:lstStyle/>
        <a:p>
          <a:endParaRPr lang="en-CA"/>
        </a:p>
      </dgm:t>
    </dgm:pt>
    <dgm:pt modelId="{F8A1CD0E-D302-4C8F-8E50-90F53E988B51}" type="pres">
      <dgm:prSet presAssocID="{407C7E23-EB22-4DC1-ACA0-10700EEF4580}" presName="sibTrans" presStyleLbl="bgSibTrans2D1" presStyleIdx="4" presStyleCnt="8"/>
      <dgm:spPr/>
      <dgm:t>
        <a:bodyPr/>
        <a:lstStyle/>
        <a:p>
          <a:endParaRPr lang="en-CA"/>
        </a:p>
      </dgm:t>
    </dgm:pt>
    <dgm:pt modelId="{2DB843E3-DEBA-4AB4-B4A6-6FCD171ACA50}" type="pres">
      <dgm:prSet presAssocID="{4B014408-F41C-4FCC-AEE6-AA9957EC7BC9}" presName="compNode" presStyleCnt="0"/>
      <dgm:spPr/>
    </dgm:pt>
    <dgm:pt modelId="{E9AC27B7-D692-4778-8EF0-945549924FB2}" type="pres">
      <dgm:prSet presAssocID="{4B014408-F41C-4FCC-AEE6-AA9957EC7BC9}" presName="dummyConnPt" presStyleCnt="0"/>
      <dgm:spPr/>
    </dgm:pt>
    <dgm:pt modelId="{876C6AFC-C548-4E10-AD36-A77D055718AB}" type="pres">
      <dgm:prSet presAssocID="{4B014408-F41C-4FCC-AEE6-AA9957EC7BC9}" presName="node" presStyleLbl="node1" presStyleIdx="5" presStyleCnt="9">
        <dgm:presLayoutVars>
          <dgm:bulletEnabled val="1"/>
        </dgm:presLayoutVars>
      </dgm:prSet>
      <dgm:spPr/>
      <dgm:t>
        <a:bodyPr/>
        <a:lstStyle/>
        <a:p>
          <a:endParaRPr lang="en-CA"/>
        </a:p>
      </dgm:t>
    </dgm:pt>
    <dgm:pt modelId="{72A091E8-D370-4024-A157-276C0359515A}" type="pres">
      <dgm:prSet presAssocID="{72A417DB-EF4A-4B03-AA36-C488CB843EAA}" presName="sibTrans" presStyleLbl="bgSibTrans2D1" presStyleIdx="5" presStyleCnt="8"/>
      <dgm:spPr/>
      <dgm:t>
        <a:bodyPr/>
        <a:lstStyle/>
        <a:p>
          <a:endParaRPr lang="en-CA"/>
        </a:p>
      </dgm:t>
    </dgm:pt>
    <dgm:pt modelId="{0B76847D-EF4D-4231-ADFA-AC418D7B2D04}" type="pres">
      <dgm:prSet presAssocID="{E191906E-F6E6-4089-8362-08D39A72B6D6}" presName="compNode" presStyleCnt="0"/>
      <dgm:spPr/>
    </dgm:pt>
    <dgm:pt modelId="{BC75418B-8FF5-48E3-B329-82074EC82630}" type="pres">
      <dgm:prSet presAssocID="{E191906E-F6E6-4089-8362-08D39A72B6D6}" presName="dummyConnPt" presStyleCnt="0"/>
      <dgm:spPr/>
    </dgm:pt>
    <dgm:pt modelId="{F309E9D5-0451-4E54-A43D-C29C8202B83B}" type="pres">
      <dgm:prSet presAssocID="{E191906E-F6E6-4089-8362-08D39A72B6D6}" presName="node" presStyleLbl="node1" presStyleIdx="6" presStyleCnt="9">
        <dgm:presLayoutVars>
          <dgm:bulletEnabled val="1"/>
        </dgm:presLayoutVars>
      </dgm:prSet>
      <dgm:spPr/>
      <dgm:t>
        <a:bodyPr/>
        <a:lstStyle/>
        <a:p>
          <a:endParaRPr lang="en-CA"/>
        </a:p>
      </dgm:t>
    </dgm:pt>
    <dgm:pt modelId="{0FF6A997-C3F5-49B4-8B88-5E5A86EE1C45}" type="pres">
      <dgm:prSet presAssocID="{F897E71C-7671-43E7-9180-E04FD521330F}" presName="sibTrans" presStyleLbl="bgSibTrans2D1" presStyleIdx="6" presStyleCnt="8"/>
      <dgm:spPr/>
      <dgm:t>
        <a:bodyPr/>
        <a:lstStyle/>
        <a:p>
          <a:endParaRPr lang="en-CA"/>
        </a:p>
      </dgm:t>
    </dgm:pt>
    <dgm:pt modelId="{1F1A105B-228B-47FD-AFA5-C2BBE1501D74}" type="pres">
      <dgm:prSet presAssocID="{E60249C0-A9F7-4CF8-9318-60F60257FB76}" presName="compNode" presStyleCnt="0"/>
      <dgm:spPr/>
    </dgm:pt>
    <dgm:pt modelId="{48CE90D6-F992-43D0-B470-495617C81AC9}" type="pres">
      <dgm:prSet presAssocID="{E60249C0-A9F7-4CF8-9318-60F60257FB76}" presName="dummyConnPt" presStyleCnt="0"/>
      <dgm:spPr/>
    </dgm:pt>
    <dgm:pt modelId="{750836CD-F331-4588-BC0C-7A0791699B29}" type="pres">
      <dgm:prSet presAssocID="{E60249C0-A9F7-4CF8-9318-60F60257FB76}" presName="node" presStyleLbl="node1" presStyleIdx="7" presStyleCnt="9">
        <dgm:presLayoutVars>
          <dgm:bulletEnabled val="1"/>
        </dgm:presLayoutVars>
      </dgm:prSet>
      <dgm:spPr/>
      <dgm:t>
        <a:bodyPr/>
        <a:lstStyle/>
        <a:p>
          <a:endParaRPr lang="en-CA"/>
        </a:p>
      </dgm:t>
    </dgm:pt>
    <dgm:pt modelId="{2C549363-2D59-4FCA-BCAF-97E11335E0A4}" type="pres">
      <dgm:prSet presAssocID="{3337FC23-60A7-4AD2-9D4E-695F7E31B079}" presName="sibTrans" presStyleLbl="bgSibTrans2D1" presStyleIdx="7" presStyleCnt="8"/>
      <dgm:spPr/>
      <dgm:t>
        <a:bodyPr/>
        <a:lstStyle/>
        <a:p>
          <a:endParaRPr lang="en-CA"/>
        </a:p>
      </dgm:t>
    </dgm:pt>
    <dgm:pt modelId="{5E185EBE-BEC3-4467-A748-EB1D79C64855}" type="pres">
      <dgm:prSet presAssocID="{FCABA653-BDEC-4E9E-8CB4-C9EBD9A2A941}" presName="compNode" presStyleCnt="0"/>
      <dgm:spPr/>
    </dgm:pt>
    <dgm:pt modelId="{A1B91265-6FBC-46BA-B21E-F1D07C7E86E6}" type="pres">
      <dgm:prSet presAssocID="{FCABA653-BDEC-4E9E-8CB4-C9EBD9A2A941}" presName="dummyConnPt" presStyleCnt="0"/>
      <dgm:spPr/>
    </dgm:pt>
    <dgm:pt modelId="{E57F9D82-B8F6-4560-BE1B-0F3FBBA74F5E}" type="pres">
      <dgm:prSet presAssocID="{FCABA653-BDEC-4E9E-8CB4-C9EBD9A2A941}" presName="node" presStyleLbl="node1" presStyleIdx="8" presStyleCnt="9">
        <dgm:presLayoutVars>
          <dgm:bulletEnabled val="1"/>
        </dgm:presLayoutVars>
      </dgm:prSet>
      <dgm:spPr/>
      <dgm:t>
        <a:bodyPr/>
        <a:lstStyle/>
        <a:p>
          <a:endParaRPr lang="en-CA"/>
        </a:p>
      </dgm:t>
    </dgm:pt>
  </dgm:ptLst>
  <dgm:cxnLst>
    <dgm:cxn modelId="{A8DD6F55-B563-4405-9AEC-82A2BFBEED62}" type="presOf" srcId="{14AB476B-D925-4EBB-B7A4-723425B7D059}" destId="{D7F39428-08DB-43E1-9CE1-E4E5E78193D7}" srcOrd="0" destOrd="0" presId="urn:microsoft.com/office/officeart/2005/8/layout/bProcess4"/>
    <dgm:cxn modelId="{0DA2F8A7-AFD0-4F9E-9B51-D7054E36F9E1}" type="presOf" srcId="{5AB8B4D8-5BC1-4448-9CF2-11B4294E494E}" destId="{020894F5-357F-4E5A-908A-2E10B05C7A76}" srcOrd="0" destOrd="0" presId="urn:microsoft.com/office/officeart/2005/8/layout/bProcess4"/>
    <dgm:cxn modelId="{6A9006C3-9471-4B18-A1A7-D08DFE80A762}" srcId="{8127D588-ED52-4DC5-B2FE-5B81227547CA}" destId="{EAA919AE-D9E8-4548-9D71-AC7A4D68F65D}" srcOrd="3" destOrd="0" parTransId="{EDBF328C-B4A8-4A45-B14C-3362899639CF}" sibTransId="{F2D37E5E-DC99-41E3-8A85-3849060520FE}"/>
    <dgm:cxn modelId="{9A6737C3-742C-4C98-85D2-AA7C763C3DBD}" type="presOf" srcId="{6BC9C35B-3E1E-4E27-BF78-F7F69257CDAD}" destId="{4332AD36-3673-4A9D-BFC2-917DFBB45536}" srcOrd="0" destOrd="0" presId="urn:microsoft.com/office/officeart/2005/8/layout/bProcess4"/>
    <dgm:cxn modelId="{30CFE760-8EAC-4398-890B-57058FFBBA7E}" type="presOf" srcId="{3337FC23-60A7-4AD2-9D4E-695F7E31B079}" destId="{2C549363-2D59-4FCA-BCAF-97E11335E0A4}" srcOrd="0" destOrd="0" presId="urn:microsoft.com/office/officeart/2005/8/layout/bProcess4"/>
    <dgm:cxn modelId="{997F7FD3-97F6-4120-8DCA-1FE9B6839B06}" type="presOf" srcId="{FCABA653-BDEC-4E9E-8CB4-C9EBD9A2A941}" destId="{E57F9D82-B8F6-4560-BE1B-0F3FBBA74F5E}" srcOrd="0" destOrd="0" presId="urn:microsoft.com/office/officeart/2005/8/layout/bProcess4"/>
    <dgm:cxn modelId="{6284BD0A-92ED-4E8F-843F-C032A4D5B2CC}" srcId="{8127D588-ED52-4DC5-B2FE-5B81227547CA}" destId="{4B014408-F41C-4FCC-AEE6-AA9957EC7BC9}" srcOrd="5" destOrd="0" parTransId="{80B9FCFB-1081-4725-82D3-A5E390377CFF}" sibTransId="{72A417DB-EF4A-4B03-AA36-C488CB843EAA}"/>
    <dgm:cxn modelId="{D21E38B5-0A64-43D5-98BA-1B16E1F67273}" type="presOf" srcId="{3DD82141-4B67-4FCA-B6EC-4CFCF8FD0FE5}" destId="{8990AE5D-66A0-458A-A0F1-07E2209F6D63}" srcOrd="0" destOrd="0" presId="urn:microsoft.com/office/officeart/2005/8/layout/bProcess4"/>
    <dgm:cxn modelId="{7BD344C5-8F6E-4384-885B-0D548435F7F8}" type="presOf" srcId="{F897E71C-7671-43E7-9180-E04FD521330F}" destId="{0FF6A997-C3F5-49B4-8B88-5E5A86EE1C45}" srcOrd="0" destOrd="0" presId="urn:microsoft.com/office/officeart/2005/8/layout/bProcess4"/>
    <dgm:cxn modelId="{40B51E59-BC14-40DE-9D1D-DE5CD2B14F50}" type="presOf" srcId="{E191906E-F6E6-4089-8362-08D39A72B6D6}" destId="{F309E9D5-0451-4E54-A43D-C29C8202B83B}" srcOrd="0" destOrd="0" presId="urn:microsoft.com/office/officeart/2005/8/layout/bProcess4"/>
    <dgm:cxn modelId="{6CE2CDAC-7F79-4E4B-9D9A-09CD6E7FCF4F}" type="presOf" srcId="{8127D588-ED52-4DC5-B2FE-5B81227547CA}" destId="{632189AD-F9D0-4A92-B91F-6E057B3930D3}" srcOrd="0" destOrd="0" presId="urn:microsoft.com/office/officeart/2005/8/layout/bProcess4"/>
    <dgm:cxn modelId="{21113382-0018-47E2-9364-0428F0207D53}" type="presOf" srcId="{88BD1B99-AA86-480D-AE23-811040D23A81}" destId="{A05C6369-6BD8-4EDA-9731-EDBAB587BFDD}" srcOrd="0" destOrd="0" presId="urn:microsoft.com/office/officeart/2005/8/layout/bProcess4"/>
    <dgm:cxn modelId="{2762C742-9628-4066-9571-C52D8A6FFD78}" type="presOf" srcId="{E60249C0-A9F7-4CF8-9318-60F60257FB76}" destId="{750836CD-F331-4588-BC0C-7A0791699B29}" srcOrd="0" destOrd="0" presId="urn:microsoft.com/office/officeart/2005/8/layout/bProcess4"/>
    <dgm:cxn modelId="{34A0751E-F82B-4CDC-89F8-A758DFFABCAE}" srcId="{8127D588-ED52-4DC5-B2FE-5B81227547CA}" destId="{5AB8B4D8-5BC1-4448-9CF2-11B4294E494E}" srcOrd="2" destOrd="0" parTransId="{4CFDD66E-1BCE-4595-9304-0FE664861E01}" sibTransId="{4C131A13-7E28-4287-930D-9426508E2B05}"/>
    <dgm:cxn modelId="{6A1991DA-4FDB-4D66-B373-E2DA4B48A8C1}" srcId="{8127D588-ED52-4DC5-B2FE-5B81227547CA}" destId="{28B8476E-D9C6-4454-B6FC-2CD5724D438D}" srcOrd="4" destOrd="0" parTransId="{CE9D54C2-BFA6-409E-910F-A85B703909E9}" sibTransId="{407C7E23-EB22-4DC1-ACA0-10700EEF4580}"/>
    <dgm:cxn modelId="{2EB3D82E-BC4C-4A1C-8B6A-9F84395CF065}" srcId="{8127D588-ED52-4DC5-B2FE-5B81227547CA}" destId="{E60249C0-A9F7-4CF8-9318-60F60257FB76}" srcOrd="7" destOrd="0" parTransId="{7148DC18-287B-443C-AF88-882ECDF14DC5}" sibTransId="{3337FC23-60A7-4AD2-9D4E-695F7E31B079}"/>
    <dgm:cxn modelId="{07646143-9E57-4A95-AFC8-22BF813A95D4}" srcId="{8127D588-ED52-4DC5-B2FE-5B81227547CA}" destId="{14AB476B-D925-4EBB-B7A4-723425B7D059}" srcOrd="0" destOrd="0" parTransId="{AD484A73-DAB9-4DA8-ABAB-CA47AAC4994B}" sibTransId="{3DD82141-4B67-4FCA-B6EC-4CFCF8FD0FE5}"/>
    <dgm:cxn modelId="{03385F15-C834-4FEB-9080-BEB7578A7CA4}" type="presOf" srcId="{72A417DB-EF4A-4B03-AA36-C488CB843EAA}" destId="{72A091E8-D370-4024-A157-276C0359515A}" srcOrd="0" destOrd="0" presId="urn:microsoft.com/office/officeart/2005/8/layout/bProcess4"/>
    <dgm:cxn modelId="{CDD06176-D77A-49FF-9BFE-3E25F9EFBFAC}" type="presOf" srcId="{4C131A13-7E28-4287-930D-9426508E2B05}" destId="{8266026B-8C28-4AD3-8B56-282D87377378}" srcOrd="0" destOrd="0" presId="urn:microsoft.com/office/officeart/2005/8/layout/bProcess4"/>
    <dgm:cxn modelId="{BDCB02FB-B05C-4F8A-92B6-F15AFDCC7748}" type="presOf" srcId="{4B014408-F41C-4FCC-AEE6-AA9957EC7BC9}" destId="{876C6AFC-C548-4E10-AD36-A77D055718AB}" srcOrd="0" destOrd="0" presId="urn:microsoft.com/office/officeart/2005/8/layout/bProcess4"/>
    <dgm:cxn modelId="{BC46883C-84C2-42F8-AA6D-080B2344481B}" type="presOf" srcId="{F2D37E5E-DC99-41E3-8A85-3849060520FE}" destId="{033EE594-2856-4A82-926C-4D070467EC78}" srcOrd="0" destOrd="0" presId="urn:microsoft.com/office/officeart/2005/8/layout/bProcess4"/>
    <dgm:cxn modelId="{2538CEF3-93C5-4FEE-9774-C899BCA99128}" srcId="{8127D588-ED52-4DC5-B2FE-5B81227547CA}" destId="{FCABA653-BDEC-4E9E-8CB4-C9EBD9A2A941}" srcOrd="8" destOrd="0" parTransId="{79EE99A1-A683-44EA-9ECF-3EC86DD2558D}" sibTransId="{C2EDFDD1-9F1B-4D0A-99B8-A3FDD53AD2DA}"/>
    <dgm:cxn modelId="{80F28CE5-AC15-43CC-8990-BBE8DDE950F6}" type="presOf" srcId="{407C7E23-EB22-4DC1-ACA0-10700EEF4580}" destId="{F8A1CD0E-D302-4C8F-8E50-90F53E988B51}" srcOrd="0" destOrd="0" presId="urn:microsoft.com/office/officeart/2005/8/layout/bProcess4"/>
    <dgm:cxn modelId="{B3806FD5-F583-419C-BBD6-E2E1DA586D6E}" type="presOf" srcId="{28B8476E-D9C6-4454-B6FC-2CD5724D438D}" destId="{46624B79-5455-4C8C-8B06-C02A735A7587}" srcOrd="0" destOrd="0" presId="urn:microsoft.com/office/officeart/2005/8/layout/bProcess4"/>
    <dgm:cxn modelId="{597506B8-3EAA-4256-AD28-39BFF6495AB4}" srcId="{8127D588-ED52-4DC5-B2FE-5B81227547CA}" destId="{E191906E-F6E6-4089-8362-08D39A72B6D6}" srcOrd="6" destOrd="0" parTransId="{43A05F65-2097-46D0-BCFE-CB05540BA9D2}" sibTransId="{F897E71C-7671-43E7-9180-E04FD521330F}"/>
    <dgm:cxn modelId="{6D5EB130-D750-46DA-859E-8BF39FBF1CA3}" type="presOf" srcId="{EAA919AE-D9E8-4548-9D71-AC7A4D68F65D}" destId="{6D548222-E9F7-466F-A13D-96F7D627EF93}" srcOrd="0" destOrd="0" presId="urn:microsoft.com/office/officeart/2005/8/layout/bProcess4"/>
    <dgm:cxn modelId="{BD554670-0054-45D7-803B-C89DF422FF7F}" srcId="{8127D588-ED52-4DC5-B2FE-5B81227547CA}" destId="{6BC9C35B-3E1E-4E27-BF78-F7F69257CDAD}" srcOrd="1" destOrd="0" parTransId="{754FB008-A8D5-4516-AF2F-1F50DB749E73}" sibTransId="{88BD1B99-AA86-480D-AE23-811040D23A81}"/>
    <dgm:cxn modelId="{AB003032-CD17-4735-A170-C2F1BB93DDBD}" type="presParOf" srcId="{632189AD-F9D0-4A92-B91F-6E057B3930D3}" destId="{EFB70398-3B23-4CF8-A5BE-AC91720F3FC7}" srcOrd="0" destOrd="0" presId="urn:microsoft.com/office/officeart/2005/8/layout/bProcess4"/>
    <dgm:cxn modelId="{B09EBEEF-3171-4AED-9F8B-D15B7B2D88CF}" type="presParOf" srcId="{EFB70398-3B23-4CF8-A5BE-AC91720F3FC7}" destId="{7C8E9E4F-3537-4B81-AD17-1D290DDD07D2}" srcOrd="0" destOrd="0" presId="urn:microsoft.com/office/officeart/2005/8/layout/bProcess4"/>
    <dgm:cxn modelId="{6CC6DD3D-61F1-450F-93B6-07A9E7A65870}" type="presParOf" srcId="{EFB70398-3B23-4CF8-A5BE-AC91720F3FC7}" destId="{D7F39428-08DB-43E1-9CE1-E4E5E78193D7}" srcOrd="1" destOrd="0" presId="urn:microsoft.com/office/officeart/2005/8/layout/bProcess4"/>
    <dgm:cxn modelId="{537ABE34-4F2E-419D-8F4A-1560DF4DC96A}" type="presParOf" srcId="{632189AD-F9D0-4A92-B91F-6E057B3930D3}" destId="{8990AE5D-66A0-458A-A0F1-07E2209F6D63}" srcOrd="1" destOrd="0" presId="urn:microsoft.com/office/officeart/2005/8/layout/bProcess4"/>
    <dgm:cxn modelId="{67762CE7-5A31-4051-BB85-E8207665F79F}" type="presParOf" srcId="{632189AD-F9D0-4A92-B91F-6E057B3930D3}" destId="{3F3CBAF5-1F75-4ADA-9EC7-3BCBFBBFC5F1}" srcOrd="2" destOrd="0" presId="urn:microsoft.com/office/officeart/2005/8/layout/bProcess4"/>
    <dgm:cxn modelId="{EA9EFF03-4600-47B1-B8B3-359C34635697}" type="presParOf" srcId="{3F3CBAF5-1F75-4ADA-9EC7-3BCBFBBFC5F1}" destId="{0EE3C445-8D69-4DF2-8B23-47481734576E}" srcOrd="0" destOrd="0" presId="urn:microsoft.com/office/officeart/2005/8/layout/bProcess4"/>
    <dgm:cxn modelId="{77E9C53C-211F-4104-A367-C204FDAA8A69}" type="presParOf" srcId="{3F3CBAF5-1F75-4ADA-9EC7-3BCBFBBFC5F1}" destId="{4332AD36-3673-4A9D-BFC2-917DFBB45536}" srcOrd="1" destOrd="0" presId="urn:microsoft.com/office/officeart/2005/8/layout/bProcess4"/>
    <dgm:cxn modelId="{B6814011-FCDD-4FFF-8393-A1CDAE252137}" type="presParOf" srcId="{632189AD-F9D0-4A92-B91F-6E057B3930D3}" destId="{A05C6369-6BD8-4EDA-9731-EDBAB587BFDD}" srcOrd="3" destOrd="0" presId="urn:microsoft.com/office/officeart/2005/8/layout/bProcess4"/>
    <dgm:cxn modelId="{7D907C06-8777-48AD-8D30-1F2F299CFCF1}" type="presParOf" srcId="{632189AD-F9D0-4A92-B91F-6E057B3930D3}" destId="{05AC9CD6-8839-49B4-A776-6118184EE690}" srcOrd="4" destOrd="0" presId="urn:microsoft.com/office/officeart/2005/8/layout/bProcess4"/>
    <dgm:cxn modelId="{7D4AD128-5FCE-4180-97BB-0B9CC473FB64}" type="presParOf" srcId="{05AC9CD6-8839-49B4-A776-6118184EE690}" destId="{EBA0D1B2-3FF4-4EF1-A61F-7F18AB72B392}" srcOrd="0" destOrd="0" presId="urn:microsoft.com/office/officeart/2005/8/layout/bProcess4"/>
    <dgm:cxn modelId="{0739960C-ED52-4AE6-A48A-CD1B46A203FC}" type="presParOf" srcId="{05AC9CD6-8839-49B4-A776-6118184EE690}" destId="{020894F5-357F-4E5A-908A-2E10B05C7A76}" srcOrd="1" destOrd="0" presId="urn:microsoft.com/office/officeart/2005/8/layout/bProcess4"/>
    <dgm:cxn modelId="{1A26B783-D9C9-4049-A6D6-0160DB5E1CAB}" type="presParOf" srcId="{632189AD-F9D0-4A92-B91F-6E057B3930D3}" destId="{8266026B-8C28-4AD3-8B56-282D87377378}" srcOrd="5" destOrd="0" presId="urn:microsoft.com/office/officeart/2005/8/layout/bProcess4"/>
    <dgm:cxn modelId="{45C77223-3E2F-4877-BC25-6E8211E9ED18}" type="presParOf" srcId="{632189AD-F9D0-4A92-B91F-6E057B3930D3}" destId="{18529383-1DBD-455A-AA03-532878F92C06}" srcOrd="6" destOrd="0" presId="urn:microsoft.com/office/officeart/2005/8/layout/bProcess4"/>
    <dgm:cxn modelId="{23042570-38B0-4F6D-8035-2E31FF066A2B}" type="presParOf" srcId="{18529383-1DBD-455A-AA03-532878F92C06}" destId="{135ACE21-9442-445C-9FA1-413C0B3B43B8}" srcOrd="0" destOrd="0" presId="urn:microsoft.com/office/officeart/2005/8/layout/bProcess4"/>
    <dgm:cxn modelId="{91026CA2-FB8F-49AF-B1ED-AACD8C6952FF}" type="presParOf" srcId="{18529383-1DBD-455A-AA03-532878F92C06}" destId="{6D548222-E9F7-466F-A13D-96F7D627EF93}" srcOrd="1" destOrd="0" presId="urn:microsoft.com/office/officeart/2005/8/layout/bProcess4"/>
    <dgm:cxn modelId="{3EDA9DBE-E795-4911-BC23-E4B23D61DDA2}" type="presParOf" srcId="{632189AD-F9D0-4A92-B91F-6E057B3930D3}" destId="{033EE594-2856-4A82-926C-4D070467EC78}" srcOrd="7" destOrd="0" presId="urn:microsoft.com/office/officeart/2005/8/layout/bProcess4"/>
    <dgm:cxn modelId="{E924DA75-CEF0-424E-B0CC-C1B5148F8AED}" type="presParOf" srcId="{632189AD-F9D0-4A92-B91F-6E057B3930D3}" destId="{1C7591F0-5EE5-48F7-94B1-D777EFC28AFD}" srcOrd="8" destOrd="0" presId="urn:microsoft.com/office/officeart/2005/8/layout/bProcess4"/>
    <dgm:cxn modelId="{A43B6C99-DE94-4A43-A26C-6757D5FCFC27}" type="presParOf" srcId="{1C7591F0-5EE5-48F7-94B1-D777EFC28AFD}" destId="{88AAA929-3BA5-403E-99DC-A5CF12BC8547}" srcOrd="0" destOrd="0" presId="urn:microsoft.com/office/officeart/2005/8/layout/bProcess4"/>
    <dgm:cxn modelId="{4B6F5521-ACCB-4B48-AB3A-FF51299C9D2E}" type="presParOf" srcId="{1C7591F0-5EE5-48F7-94B1-D777EFC28AFD}" destId="{46624B79-5455-4C8C-8B06-C02A735A7587}" srcOrd="1" destOrd="0" presId="urn:microsoft.com/office/officeart/2005/8/layout/bProcess4"/>
    <dgm:cxn modelId="{6CCE6E2C-5253-4E4F-8092-57784275D30C}" type="presParOf" srcId="{632189AD-F9D0-4A92-B91F-6E057B3930D3}" destId="{F8A1CD0E-D302-4C8F-8E50-90F53E988B51}" srcOrd="9" destOrd="0" presId="urn:microsoft.com/office/officeart/2005/8/layout/bProcess4"/>
    <dgm:cxn modelId="{E5DEF04B-2CC3-4C59-938A-10E2171E166E}" type="presParOf" srcId="{632189AD-F9D0-4A92-B91F-6E057B3930D3}" destId="{2DB843E3-DEBA-4AB4-B4A6-6FCD171ACA50}" srcOrd="10" destOrd="0" presId="urn:microsoft.com/office/officeart/2005/8/layout/bProcess4"/>
    <dgm:cxn modelId="{0F8A9CDD-051F-4D2A-931A-A3767342F252}" type="presParOf" srcId="{2DB843E3-DEBA-4AB4-B4A6-6FCD171ACA50}" destId="{E9AC27B7-D692-4778-8EF0-945549924FB2}" srcOrd="0" destOrd="0" presId="urn:microsoft.com/office/officeart/2005/8/layout/bProcess4"/>
    <dgm:cxn modelId="{AC6D4F3C-5EE5-4955-9207-59DAC71ADA2B}" type="presParOf" srcId="{2DB843E3-DEBA-4AB4-B4A6-6FCD171ACA50}" destId="{876C6AFC-C548-4E10-AD36-A77D055718AB}" srcOrd="1" destOrd="0" presId="urn:microsoft.com/office/officeart/2005/8/layout/bProcess4"/>
    <dgm:cxn modelId="{01E6D5EA-0EA5-4CBB-A179-502BEA27BA5C}" type="presParOf" srcId="{632189AD-F9D0-4A92-B91F-6E057B3930D3}" destId="{72A091E8-D370-4024-A157-276C0359515A}" srcOrd="11" destOrd="0" presId="urn:microsoft.com/office/officeart/2005/8/layout/bProcess4"/>
    <dgm:cxn modelId="{7150DF26-7F42-4806-992A-C63243C6C5C7}" type="presParOf" srcId="{632189AD-F9D0-4A92-B91F-6E057B3930D3}" destId="{0B76847D-EF4D-4231-ADFA-AC418D7B2D04}" srcOrd="12" destOrd="0" presId="urn:microsoft.com/office/officeart/2005/8/layout/bProcess4"/>
    <dgm:cxn modelId="{97C0ED55-ED75-48BE-86ED-57D44499E408}" type="presParOf" srcId="{0B76847D-EF4D-4231-ADFA-AC418D7B2D04}" destId="{BC75418B-8FF5-48E3-B329-82074EC82630}" srcOrd="0" destOrd="0" presId="urn:microsoft.com/office/officeart/2005/8/layout/bProcess4"/>
    <dgm:cxn modelId="{1C6C25B0-9C98-4274-8D64-7621A995B011}" type="presParOf" srcId="{0B76847D-EF4D-4231-ADFA-AC418D7B2D04}" destId="{F309E9D5-0451-4E54-A43D-C29C8202B83B}" srcOrd="1" destOrd="0" presId="urn:microsoft.com/office/officeart/2005/8/layout/bProcess4"/>
    <dgm:cxn modelId="{88FF59BA-ABFA-413E-9772-238497736231}" type="presParOf" srcId="{632189AD-F9D0-4A92-B91F-6E057B3930D3}" destId="{0FF6A997-C3F5-49B4-8B88-5E5A86EE1C45}" srcOrd="13" destOrd="0" presId="urn:microsoft.com/office/officeart/2005/8/layout/bProcess4"/>
    <dgm:cxn modelId="{651AF5C6-DCA0-4C33-A94A-5069964F05DD}" type="presParOf" srcId="{632189AD-F9D0-4A92-B91F-6E057B3930D3}" destId="{1F1A105B-228B-47FD-AFA5-C2BBE1501D74}" srcOrd="14" destOrd="0" presId="urn:microsoft.com/office/officeart/2005/8/layout/bProcess4"/>
    <dgm:cxn modelId="{42327FF9-2986-4BF6-BA86-AD094E519C30}" type="presParOf" srcId="{1F1A105B-228B-47FD-AFA5-C2BBE1501D74}" destId="{48CE90D6-F992-43D0-B470-495617C81AC9}" srcOrd="0" destOrd="0" presId="urn:microsoft.com/office/officeart/2005/8/layout/bProcess4"/>
    <dgm:cxn modelId="{55FCBCB0-D25C-41C7-AC1B-9EBDB0B2DD7B}" type="presParOf" srcId="{1F1A105B-228B-47FD-AFA5-C2BBE1501D74}" destId="{750836CD-F331-4588-BC0C-7A0791699B29}" srcOrd="1" destOrd="0" presId="urn:microsoft.com/office/officeart/2005/8/layout/bProcess4"/>
    <dgm:cxn modelId="{C5D3B193-99CF-4511-84AD-3F02F2B551DD}" type="presParOf" srcId="{632189AD-F9D0-4A92-B91F-6E057B3930D3}" destId="{2C549363-2D59-4FCA-BCAF-97E11335E0A4}" srcOrd="15" destOrd="0" presId="urn:microsoft.com/office/officeart/2005/8/layout/bProcess4"/>
    <dgm:cxn modelId="{92023302-6202-4EEC-8368-544D18F11FF5}" type="presParOf" srcId="{632189AD-F9D0-4A92-B91F-6E057B3930D3}" destId="{5E185EBE-BEC3-4467-A748-EB1D79C64855}" srcOrd="16" destOrd="0" presId="urn:microsoft.com/office/officeart/2005/8/layout/bProcess4"/>
    <dgm:cxn modelId="{B5653CE3-65D2-44BA-A936-ECB094597112}" type="presParOf" srcId="{5E185EBE-BEC3-4467-A748-EB1D79C64855}" destId="{A1B91265-6FBC-46BA-B21E-F1D07C7E86E6}" srcOrd="0" destOrd="0" presId="urn:microsoft.com/office/officeart/2005/8/layout/bProcess4"/>
    <dgm:cxn modelId="{D7168462-49BB-4EDA-90E1-2F5FCE129EBF}" type="presParOf" srcId="{5E185EBE-BEC3-4467-A748-EB1D79C64855}" destId="{E57F9D82-B8F6-4560-BE1B-0F3FBBA74F5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D47176-CE99-45CE-8BFC-EA599A320E4C}"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n-CA"/>
        </a:p>
      </dgm:t>
    </dgm:pt>
    <dgm:pt modelId="{11C478AE-1908-4922-BFB4-A9718D2AE3F6}">
      <dgm:prSet phldrT="[Text]" custT="1"/>
      <dgm:spPr>
        <a:solidFill>
          <a:srgbClr val="EFDD5D"/>
        </a:solidFill>
      </dgm:spPr>
      <dgm:t>
        <a:bodyPr/>
        <a:lstStyle/>
        <a:p>
          <a:r>
            <a:rPr lang="en-CA" sz="3600" b="1" dirty="0" smtClean="0">
              <a:solidFill>
                <a:schemeClr val="bg1"/>
              </a:solidFill>
            </a:rPr>
            <a:t>(1) Research question, hypothesis &amp; experimental design</a:t>
          </a:r>
          <a:endParaRPr lang="en-CA" sz="3600" b="1" dirty="0">
            <a:solidFill>
              <a:schemeClr val="bg1"/>
            </a:solidFill>
          </a:endParaRPr>
        </a:p>
      </dgm:t>
    </dgm:pt>
    <dgm:pt modelId="{D6768137-A2D3-4D96-A0FE-CBD2A11B607B}" type="parTrans" cxnId="{B6908130-91E2-4D5B-B110-089421A7B644}">
      <dgm:prSet/>
      <dgm:spPr/>
      <dgm:t>
        <a:bodyPr/>
        <a:lstStyle/>
        <a:p>
          <a:endParaRPr lang="en-CA" b="1">
            <a:solidFill>
              <a:schemeClr val="bg1"/>
            </a:solidFill>
          </a:endParaRPr>
        </a:p>
      </dgm:t>
    </dgm:pt>
    <dgm:pt modelId="{80F8B979-8379-41BA-B4B5-3F723CDCB6AF}" type="sibTrans" cxnId="{B6908130-91E2-4D5B-B110-089421A7B644}">
      <dgm:prSet/>
      <dgm:spPr/>
      <dgm:t>
        <a:bodyPr/>
        <a:lstStyle/>
        <a:p>
          <a:endParaRPr lang="en-CA" b="1">
            <a:solidFill>
              <a:schemeClr val="bg1"/>
            </a:solidFill>
          </a:endParaRPr>
        </a:p>
      </dgm:t>
    </dgm:pt>
    <dgm:pt modelId="{8863612F-7122-4E43-BED1-A5B87474DB01}">
      <dgm:prSet phldrT="[Text]" custT="1"/>
      <dgm:spPr>
        <a:solidFill>
          <a:srgbClr val="5AEE89"/>
        </a:solidFill>
      </dgm:spPr>
      <dgm:t>
        <a:bodyPr/>
        <a:lstStyle/>
        <a:p>
          <a:r>
            <a:rPr lang="en-CA" sz="2400" b="1" dirty="0" smtClean="0">
              <a:solidFill>
                <a:schemeClr val="bg1"/>
              </a:solidFill>
            </a:rPr>
            <a:t>Tested variable(s)</a:t>
          </a:r>
          <a:endParaRPr lang="en-CA" sz="2400" b="1" dirty="0">
            <a:solidFill>
              <a:schemeClr val="bg1"/>
            </a:solidFill>
          </a:endParaRPr>
        </a:p>
      </dgm:t>
    </dgm:pt>
    <dgm:pt modelId="{E6D23A11-01E2-46BC-A983-13D52881B75D}" type="parTrans" cxnId="{C9A10C1F-FFB1-4517-B4B9-0FCC72575B5F}">
      <dgm:prSet/>
      <dgm:spPr/>
      <dgm:t>
        <a:bodyPr/>
        <a:lstStyle/>
        <a:p>
          <a:endParaRPr lang="en-CA" b="1">
            <a:solidFill>
              <a:schemeClr val="bg1"/>
            </a:solidFill>
          </a:endParaRPr>
        </a:p>
      </dgm:t>
    </dgm:pt>
    <dgm:pt modelId="{395C6EEF-F06D-491F-BF03-6155A4F317E6}" type="sibTrans" cxnId="{C9A10C1F-FFB1-4517-B4B9-0FCC72575B5F}">
      <dgm:prSet/>
      <dgm:spPr/>
      <dgm:t>
        <a:bodyPr/>
        <a:lstStyle/>
        <a:p>
          <a:endParaRPr lang="en-CA" b="1">
            <a:solidFill>
              <a:schemeClr val="bg1"/>
            </a:solidFill>
          </a:endParaRPr>
        </a:p>
      </dgm:t>
    </dgm:pt>
    <dgm:pt modelId="{FEEECA5F-F68F-48DF-B0EC-24A9D82FA9C0}">
      <dgm:prSet phldrT="[Text]" custT="1"/>
      <dgm:spPr>
        <a:solidFill>
          <a:srgbClr val="58E8EE"/>
        </a:solidFill>
      </dgm:spPr>
      <dgm:t>
        <a:bodyPr/>
        <a:lstStyle/>
        <a:p>
          <a:r>
            <a:rPr lang="en-CA" sz="2000" b="1" dirty="0" smtClean="0">
              <a:solidFill>
                <a:schemeClr val="bg1"/>
              </a:solidFill>
            </a:rPr>
            <a:t>Controlled variables</a:t>
          </a:r>
          <a:endParaRPr lang="en-CA" sz="2000" b="1" dirty="0">
            <a:solidFill>
              <a:schemeClr val="bg1"/>
            </a:solidFill>
          </a:endParaRPr>
        </a:p>
      </dgm:t>
    </dgm:pt>
    <dgm:pt modelId="{2C9AA33F-7852-44DC-9F2E-DD9D72BAF4F9}" type="parTrans" cxnId="{F61AE6C0-A2C6-4BCB-9B06-1703EEB91EB9}">
      <dgm:prSet/>
      <dgm:spPr/>
      <dgm:t>
        <a:bodyPr/>
        <a:lstStyle/>
        <a:p>
          <a:endParaRPr lang="en-CA" b="1">
            <a:solidFill>
              <a:schemeClr val="bg1"/>
            </a:solidFill>
          </a:endParaRPr>
        </a:p>
      </dgm:t>
    </dgm:pt>
    <dgm:pt modelId="{0071E04A-E0A3-4270-9689-4561767168AB}" type="sibTrans" cxnId="{F61AE6C0-A2C6-4BCB-9B06-1703EEB91EB9}">
      <dgm:prSet/>
      <dgm:spPr/>
      <dgm:t>
        <a:bodyPr/>
        <a:lstStyle/>
        <a:p>
          <a:endParaRPr lang="en-CA" b="1">
            <a:solidFill>
              <a:schemeClr val="bg1"/>
            </a:solidFill>
          </a:endParaRPr>
        </a:p>
      </dgm:t>
    </dgm:pt>
    <dgm:pt modelId="{E26D5961-7210-40D5-96DF-A5E19E2BDA05}">
      <dgm:prSet phldrT="[Text]" custT="1"/>
      <dgm:spPr/>
      <dgm:t>
        <a:bodyPr/>
        <a:lstStyle/>
        <a:p>
          <a:r>
            <a:rPr lang="en-CA" sz="2000" b="1" dirty="0" smtClean="0">
              <a:solidFill>
                <a:schemeClr val="bg1"/>
              </a:solidFill>
            </a:rPr>
            <a:t>(+) &amp; (-) controls (control unwanted variables)</a:t>
          </a:r>
          <a:endParaRPr lang="en-CA" sz="2000" b="1" dirty="0">
            <a:solidFill>
              <a:schemeClr val="bg1"/>
            </a:solidFill>
          </a:endParaRPr>
        </a:p>
      </dgm:t>
    </dgm:pt>
    <dgm:pt modelId="{E37EA6D9-EC4E-4384-9084-9C84F8659FFD}" type="parTrans" cxnId="{1EF4529F-573E-4CE4-B229-779023DDD150}">
      <dgm:prSet/>
      <dgm:spPr/>
      <dgm:t>
        <a:bodyPr/>
        <a:lstStyle/>
        <a:p>
          <a:endParaRPr lang="en-CA" b="1">
            <a:solidFill>
              <a:schemeClr val="bg1"/>
            </a:solidFill>
          </a:endParaRPr>
        </a:p>
      </dgm:t>
    </dgm:pt>
    <dgm:pt modelId="{6D963742-4372-4B6B-8CD5-0DF2D834DD67}" type="sibTrans" cxnId="{1EF4529F-573E-4CE4-B229-779023DDD150}">
      <dgm:prSet/>
      <dgm:spPr/>
      <dgm:t>
        <a:bodyPr/>
        <a:lstStyle/>
        <a:p>
          <a:endParaRPr lang="en-CA" b="1">
            <a:solidFill>
              <a:schemeClr val="bg1"/>
            </a:solidFill>
          </a:endParaRPr>
        </a:p>
      </dgm:t>
    </dgm:pt>
    <dgm:pt modelId="{A172EC61-FB5A-4360-B6A8-9CDDABE52A84}">
      <dgm:prSet phldrT="[Text]" custT="1"/>
      <dgm:spPr/>
      <dgm:t>
        <a:bodyPr/>
        <a:lstStyle/>
        <a:p>
          <a:r>
            <a:rPr lang="en-CA" sz="2400" b="1" dirty="0" smtClean="0">
              <a:solidFill>
                <a:schemeClr val="bg1"/>
              </a:solidFill>
            </a:rPr>
            <a:t>Ways to measure variable(s)</a:t>
          </a:r>
          <a:endParaRPr lang="en-CA" sz="2400" b="1" dirty="0">
            <a:solidFill>
              <a:schemeClr val="bg1"/>
            </a:solidFill>
          </a:endParaRPr>
        </a:p>
      </dgm:t>
    </dgm:pt>
    <dgm:pt modelId="{A5D8ABBA-4FE0-4553-8839-DEC616ADE1E2}" type="parTrans" cxnId="{860C1474-9FE8-4DDE-BAAB-29CA2331A15D}">
      <dgm:prSet/>
      <dgm:spPr/>
      <dgm:t>
        <a:bodyPr/>
        <a:lstStyle/>
        <a:p>
          <a:endParaRPr lang="en-CA" b="1">
            <a:solidFill>
              <a:schemeClr val="bg1"/>
            </a:solidFill>
          </a:endParaRPr>
        </a:p>
      </dgm:t>
    </dgm:pt>
    <dgm:pt modelId="{77408ABF-1B94-4A97-AA3E-E91229F49246}" type="sibTrans" cxnId="{860C1474-9FE8-4DDE-BAAB-29CA2331A15D}">
      <dgm:prSet/>
      <dgm:spPr/>
      <dgm:t>
        <a:bodyPr/>
        <a:lstStyle/>
        <a:p>
          <a:endParaRPr lang="en-CA" b="1">
            <a:solidFill>
              <a:schemeClr val="bg1"/>
            </a:solidFill>
          </a:endParaRPr>
        </a:p>
      </dgm:t>
    </dgm:pt>
    <dgm:pt modelId="{14DFC494-B9B6-4FE3-9357-6E69C1B95A6A}">
      <dgm:prSet phldrT="[Text]" custT="1"/>
      <dgm:spPr>
        <a:solidFill>
          <a:srgbClr val="9F54EE"/>
        </a:solidFill>
      </dgm:spPr>
      <dgm:t>
        <a:bodyPr/>
        <a:lstStyle/>
        <a:p>
          <a:r>
            <a:rPr lang="en-CA" sz="3600" b="1" dirty="0" smtClean="0">
              <a:solidFill>
                <a:schemeClr val="bg1"/>
              </a:solidFill>
            </a:rPr>
            <a:t>(2) Performing experiment</a:t>
          </a:r>
          <a:endParaRPr lang="en-CA" sz="3600" b="1" dirty="0">
            <a:solidFill>
              <a:schemeClr val="bg1"/>
            </a:solidFill>
          </a:endParaRPr>
        </a:p>
      </dgm:t>
    </dgm:pt>
    <dgm:pt modelId="{3E55DD8C-EE8E-4B70-83BF-07962857791B}" type="parTrans" cxnId="{B6A3DA5F-1302-463B-92C8-3FA8C25690FA}">
      <dgm:prSet/>
      <dgm:spPr/>
      <dgm:t>
        <a:bodyPr/>
        <a:lstStyle/>
        <a:p>
          <a:endParaRPr lang="en-CA" b="1">
            <a:solidFill>
              <a:schemeClr val="bg1"/>
            </a:solidFill>
          </a:endParaRPr>
        </a:p>
      </dgm:t>
    </dgm:pt>
    <dgm:pt modelId="{A72AB5EC-2481-449F-B74C-49AB07D5CE02}" type="sibTrans" cxnId="{B6A3DA5F-1302-463B-92C8-3FA8C25690FA}">
      <dgm:prSet/>
      <dgm:spPr/>
      <dgm:t>
        <a:bodyPr/>
        <a:lstStyle/>
        <a:p>
          <a:endParaRPr lang="en-CA" b="1">
            <a:solidFill>
              <a:schemeClr val="bg1"/>
            </a:solidFill>
          </a:endParaRPr>
        </a:p>
      </dgm:t>
    </dgm:pt>
    <dgm:pt modelId="{3AA5CA93-1C5D-4900-A189-8CA5F80A6823}">
      <dgm:prSet phldrT="[Text]" custT="1"/>
      <dgm:spPr/>
      <dgm:t>
        <a:bodyPr/>
        <a:lstStyle/>
        <a:p>
          <a:r>
            <a:rPr lang="en-CA" sz="2400" b="1" dirty="0" smtClean="0">
              <a:solidFill>
                <a:schemeClr val="bg1"/>
              </a:solidFill>
            </a:rPr>
            <a:t>Keep detailed logbook</a:t>
          </a:r>
          <a:endParaRPr lang="en-CA" sz="2400" b="1" dirty="0">
            <a:solidFill>
              <a:schemeClr val="bg1"/>
            </a:solidFill>
          </a:endParaRPr>
        </a:p>
      </dgm:t>
    </dgm:pt>
    <dgm:pt modelId="{3FDC9DCD-BC27-44FC-A0F5-B67C9E905828}" type="parTrans" cxnId="{DD70569D-E2A5-4951-862E-4DAE3E80B3BE}">
      <dgm:prSet/>
      <dgm:spPr/>
      <dgm:t>
        <a:bodyPr/>
        <a:lstStyle/>
        <a:p>
          <a:endParaRPr lang="en-CA" b="1">
            <a:solidFill>
              <a:schemeClr val="bg1"/>
            </a:solidFill>
          </a:endParaRPr>
        </a:p>
      </dgm:t>
    </dgm:pt>
    <dgm:pt modelId="{C9CFB241-CBC9-4975-89A6-731A9C31B71C}" type="sibTrans" cxnId="{DD70569D-E2A5-4951-862E-4DAE3E80B3BE}">
      <dgm:prSet/>
      <dgm:spPr/>
      <dgm:t>
        <a:bodyPr/>
        <a:lstStyle/>
        <a:p>
          <a:endParaRPr lang="en-CA" b="1">
            <a:solidFill>
              <a:schemeClr val="bg1"/>
            </a:solidFill>
          </a:endParaRPr>
        </a:p>
      </dgm:t>
    </dgm:pt>
    <dgm:pt modelId="{9BB1B05F-DD15-42E7-A72E-3CEF0905B014}">
      <dgm:prSet phldrT="[Text]" custT="1"/>
      <dgm:spPr/>
      <dgm:t>
        <a:bodyPr/>
        <a:lstStyle/>
        <a:p>
          <a:r>
            <a:rPr lang="en-CA" sz="2400" b="1" dirty="0" smtClean="0">
              <a:solidFill>
                <a:schemeClr val="bg1"/>
              </a:solidFill>
            </a:rPr>
            <a:t>&gt;3 trials per tested variable</a:t>
          </a:r>
          <a:endParaRPr lang="en-CA" sz="2400" b="1" dirty="0">
            <a:solidFill>
              <a:schemeClr val="bg1"/>
            </a:solidFill>
          </a:endParaRPr>
        </a:p>
      </dgm:t>
    </dgm:pt>
    <dgm:pt modelId="{BDA0DFAD-CF73-46CE-9FFB-AC2D2955F60B}" type="parTrans" cxnId="{F37BC7D7-CA02-4A3E-9152-EBBD86519232}">
      <dgm:prSet/>
      <dgm:spPr/>
      <dgm:t>
        <a:bodyPr/>
        <a:lstStyle/>
        <a:p>
          <a:endParaRPr lang="en-CA" b="1">
            <a:solidFill>
              <a:schemeClr val="bg1"/>
            </a:solidFill>
          </a:endParaRPr>
        </a:p>
      </dgm:t>
    </dgm:pt>
    <dgm:pt modelId="{2692AE90-EE46-4F44-B38A-F401683F0C5C}" type="sibTrans" cxnId="{F37BC7D7-CA02-4A3E-9152-EBBD86519232}">
      <dgm:prSet/>
      <dgm:spPr/>
      <dgm:t>
        <a:bodyPr/>
        <a:lstStyle/>
        <a:p>
          <a:endParaRPr lang="en-CA" b="1">
            <a:solidFill>
              <a:schemeClr val="bg1"/>
            </a:solidFill>
          </a:endParaRPr>
        </a:p>
      </dgm:t>
    </dgm:pt>
    <dgm:pt modelId="{6D1FBA27-9656-4932-A9F9-48ED09CA229D}">
      <dgm:prSet phldrT="[Text]" custT="1"/>
      <dgm:spPr/>
      <dgm:t>
        <a:bodyPr/>
        <a:lstStyle/>
        <a:p>
          <a:r>
            <a:rPr lang="en-CA" sz="2400" b="1" dirty="0" smtClean="0">
              <a:solidFill>
                <a:schemeClr val="bg1"/>
              </a:solidFill>
            </a:rPr>
            <a:t>Measure carefully</a:t>
          </a:r>
          <a:endParaRPr lang="en-CA" sz="2400" b="1" dirty="0">
            <a:solidFill>
              <a:schemeClr val="bg1"/>
            </a:solidFill>
          </a:endParaRPr>
        </a:p>
      </dgm:t>
    </dgm:pt>
    <dgm:pt modelId="{14C00205-F882-42E3-90C7-E59ED5FE5E06}" type="parTrans" cxnId="{1304E093-979A-4041-8E13-88EE06813BA4}">
      <dgm:prSet/>
      <dgm:spPr/>
      <dgm:t>
        <a:bodyPr/>
        <a:lstStyle/>
        <a:p>
          <a:endParaRPr lang="en-CA">
            <a:solidFill>
              <a:schemeClr val="bg1"/>
            </a:solidFill>
          </a:endParaRPr>
        </a:p>
      </dgm:t>
    </dgm:pt>
    <dgm:pt modelId="{D1AF0D84-6925-4B29-8D9D-CFAB41F70BA8}" type="sibTrans" cxnId="{1304E093-979A-4041-8E13-88EE06813BA4}">
      <dgm:prSet/>
      <dgm:spPr/>
      <dgm:t>
        <a:bodyPr/>
        <a:lstStyle/>
        <a:p>
          <a:endParaRPr lang="en-CA">
            <a:solidFill>
              <a:schemeClr val="bg1"/>
            </a:solidFill>
          </a:endParaRPr>
        </a:p>
      </dgm:t>
    </dgm:pt>
    <dgm:pt modelId="{FF5B2F8F-263B-4E21-8B34-6C27727E940E}" type="pres">
      <dgm:prSet presAssocID="{95D47176-CE99-45CE-8BFC-EA599A320E4C}" presName="Name0" presStyleCnt="0">
        <dgm:presLayoutVars>
          <dgm:chPref val="1"/>
          <dgm:dir/>
          <dgm:animOne val="branch"/>
          <dgm:animLvl val="lvl"/>
          <dgm:resizeHandles/>
        </dgm:presLayoutVars>
      </dgm:prSet>
      <dgm:spPr/>
      <dgm:t>
        <a:bodyPr/>
        <a:lstStyle/>
        <a:p>
          <a:endParaRPr lang="en-CA"/>
        </a:p>
      </dgm:t>
    </dgm:pt>
    <dgm:pt modelId="{E89C7258-C682-46EC-8814-86F640AE7BDA}" type="pres">
      <dgm:prSet presAssocID="{11C478AE-1908-4922-BFB4-A9718D2AE3F6}" presName="vertOne" presStyleCnt="0"/>
      <dgm:spPr/>
    </dgm:pt>
    <dgm:pt modelId="{33BF2296-6EB7-465C-A98D-90189E25EB63}" type="pres">
      <dgm:prSet presAssocID="{11C478AE-1908-4922-BFB4-A9718D2AE3F6}" presName="txOne" presStyleLbl="node0" presStyleIdx="0" presStyleCnt="2">
        <dgm:presLayoutVars>
          <dgm:chPref val="3"/>
        </dgm:presLayoutVars>
      </dgm:prSet>
      <dgm:spPr/>
      <dgm:t>
        <a:bodyPr/>
        <a:lstStyle/>
        <a:p>
          <a:endParaRPr lang="en-CA"/>
        </a:p>
      </dgm:t>
    </dgm:pt>
    <dgm:pt modelId="{FED9BB70-A670-405D-98E6-4B8B75295AFE}" type="pres">
      <dgm:prSet presAssocID="{11C478AE-1908-4922-BFB4-A9718D2AE3F6}" presName="parTransOne" presStyleCnt="0"/>
      <dgm:spPr/>
    </dgm:pt>
    <dgm:pt modelId="{62BC359B-370D-42A5-BBED-66F98A8DF702}" type="pres">
      <dgm:prSet presAssocID="{11C478AE-1908-4922-BFB4-A9718D2AE3F6}" presName="horzOne" presStyleCnt="0"/>
      <dgm:spPr/>
    </dgm:pt>
    <dgm:pt modelId="{4DAC42D2-436F-4DAD-8CA6-F09705AD91EE}" type="pres">
      <dgm:prSet presAssocID="{8863612F-7122-4E43-BED1-A5B87474DB01}" presName="vertTwo" presStyleCnt="0"/>
      <dgm:spPr/>
    </dgm:pt>
    <dgm:pt modelId="{F74B4098-4F1B-4A89-90E1-15BEBB80BEA6}" type="pres">
      <dgm:prSet presAssocID="{8863612F-7122-4E43-BED1-A5B87474DB01}" presName="txTwo" presStyleLbl="node2" presStyleIdx="0" presStyleCnt="7">
        <dgm:presLayoutVars>
          <dgm:chPref val="3"/>
        </dgm:presLayoutVars>
      </dgm:prSet>
      <dgm:spPr/>
      <dgm:t>
        <a:bodyPr/>
        <a:lstStyle/>
        <a:p>
          <a:endParaRPr lang="en-CA"/>
        </a:p>
      </dgm:t>
    </dgm:pt>
    <dgm:pt modelId="{2BED5A6F-4703-4A30-96E1-DB75593F4B13}" type="pres">
      <dgm:prSet presAssocID="{8863612F-7122-4E43-BED1-A5B87474DB01}" presName="horzTwo" presStyleCnt="0"/>
      <dgm:spPr/>
    </dgm:pt>
    <dgm:pt modelId="{CE51D9D3-9ECE-4264-9E8B-D99A4D3C6143}" type="pres">
      <dgm:prSet presAssocID="{395C6EEF-F06D-491F-BF03-6155A4F317E6}" presName="sibSpaceTwo" presStyleCnt="0"/>
      <dgm:spPr/>
    </dgm:pt>
    <dgm:pt modelId="{8CF20943-4D16-49CC-92C5-4E40F08A9460}" type="pres">
      <dgm:prSet presAssocID="{FEEECA5F-F68F-48DF-B0EC-24A9D82FA9C0}" presName="vertTwo" presStyleCnt="0"/>
      <dgm:spPr/>
    </dgm:pt>
    <dgm:pt modelId="{23B42CA5-B36A-42B1-9731-32C771B9BAFE}" type="pres">
      <dgm:prSet presAssocID="{FEEECA5F-F68F-48DF-B0EC-24A9D82FA9C0}" presName="txTwo" presStyleLbl="node2" presStyleIdx="1" presStyleCnt="7">
        <dgm:presLayoutVars>
          <dgm:chPref val="3"/>
        </dgm:presLayoutVars>
      </dgm:prSet>
      <dgm:spPr/>
      <dgm:t>
        <a:bodyPr/>
        <a:lstStyle/>
        <a:p>
          <a:endParaRPr lang="en-CA"/>
        </a:p>
      </dgm:t>
    </dgm:pt>
    <dgm:pt modelId="{00DCC7C3-BC5A-496B-B9BD-C67A9BD4940C}" type="pres">
      <dgm:prSet presAssocID="{FEEECA5F-F68F-48DF-B0EC-24A9D82FA9C0}" presName="horzTwo" presStyleCnt="0"/>
      <dgm:spPr/>
    </dgm:pt>
    <dgm:pt modelId="{155BF467-3941-4CA1-AB0C-49342E9522C0}" type="pres">
      <dgm:prSet presAssocID="{0071E04A-E0A3-4270-9689-4561767168AB}" presName="sibSpaceTwo" presStyleCnt="0"/>
      <dgm:spPr/>
    </dgm:pt>
    <dgm:pt modelId="{96656A4C-0D02-4336-A90D-8910575D6711}" type="pres">
      <dgm:prSet presAssocID="{E26D5961-7210-40D5-96DF-A5E19E2BDA05}" presName="vertTwo" presStyleCnt="0"/>
      <dgm:spPr/>
    </dgm:pt>
    <dgm:pt modelId="{4713759D-5C43-46BF-B7FC-68BD6EC81912}" type="pres">
      <dgm:prSet presAssocID="{E26D5961-7210-40D5-96DF-A5E19E2BDA05}" presName="txTwo" presStyleLbl="node2" presStyleIdx="2" presStyleCnt="7">
        <dgm:presLayoutVars>
          <dgm:chPref val="3"/>
        </dgm:presLayoutVars>
      </dgm:prSet>
      <dgm:spPr/>
      <dgm:t>
        <a:bodyPr/>
        <a:lstStyle/>
        <a:p>
          <a:endParaRPr lang="en-CA"/>
        </a:p>
      </dgm:t>
    </dgm:pt>
    <dgm:pt modelId="{6003F883-B2C7-4546-A586-C42A33EFAEFC}" type="pres">
      <dgm:prSet presAssocID="{E26D5961-7210-40D5-96DF-A5E19E2BDA05}" presName="horzTwo" presStyleCnt="0"/>
      <dgm:spPr/>
    </dgm:pt>
    <dgm:pt modelId="{97A669E3-12C2-4E99-91D3-AA66E36DFF1F}" type="pres">
      <dgm:prSet presAssocID="{6D963742-4372-4B6B-8CD5-0DF2D834DD67}" presName="sibSpaceTwo" presStyleCnt="0"/>
      <dgm:spPr/>
    </dgm:pt>
    <dgm:pt modelId="{72B577B0-F9E4-4D16-8849-3B60185F0569}" type="pres">
      <dgm:prSet presAssocID="{A172EC61-FB5A-4360-B6A8-9CDDABE52A84}" presName="vertTwo" presStyleCnt="0"/>
      <dgm:spPr/>
    </dgm:pt>
    <dgm:pt modelId="{55342028-8608-4DE4-B07C-77F3A9F0D03F}" type="pres">
      <dgm:prSet presAssocID="{A172EC61-FB5A-4360-B6A8-9CDDABE52A84}" presName="txTwo" presStyleLbl="node2" presStyleIdx="3" presStyleCnt="7">
        <dgm:presLayoutVars>
          <dgm:chPref val="3"/>
        </dgm:presLayoutVars>
      </dgm:prSet>
      <dgm:spPr/>
      <dgm:t>
        <a:bodyPr/>
        <a:lstStyle/>
        <a:p>
          <a:endParaRPr lang="en-CA"/>
        </a:p>
      </dgm:t>
    </dgm:pt>
    <dgm:pt modelId="{FC549E1B-E069-4DED-9996-ED8EC1050F1E}" type="pres">
      <dgm:prSet presAssocID="{A172EC61-FB5A-4360-B6A8-9CDDABE52A84}" presName="horzTwo" presStyleCnt="0"/>
      <dgm:spPr/>
    </dgm:pt>
    <dgm:pt modelId="{A004AF08-5BD0-4B57-AFFE-C051D894166C}" type="pres">
      <dgm:prSet presAssocID="{80F8B979-8379-41BA-B4B5-3F723CDCB6AF}" presName="sibSpaceOne" presStyleCnt="0"/>
      <dgm:spPr/>
    </dgm:pt>
    <dgm:pt modelId="{9E1DFCE8-90C7-488E-848C-7688797FC4CE}" type="pres">
      <dgm:prSet presAssocID="{14DFC494-B9B6-4FE3-9357-6E69C1B95A6A}" presName="vertOne" presStyleCnt="0"/>
      <dgm:spPr/>
    </dgm:pt>
    <dgm:pt modelId="{271C035D-C8D0-490C-BCA2-B1E0F90E8BE3}" type="pres">
      <dgm:prSet presAssocID="{14DFC494-B9B6-4FE3-9357-6E69C1B95A6A}" presName="txOne" presStyleLbl="node0" presStyleIdx="1" presStyleCnt="2">
        <dgm:presLayoutVars>
          <dgm:chPref val="3"/>
        </dgm:presLayoutVars>
      </dgm:prSet>
      <dgm:spPr/>
      <dgm:t>
        <a:bodyPr/>
        <a:lstStyle/>
        <a:p>
          <a:endParaRPr lang="en-CA"/>
        </a:p>
      </dgm:t>
    </dgm:pt>
    <dgm:pt modelId="{9D4E47AC-CB2D-43F0-9741-1F43CE1A9E1B}" type="pres">
      <dgm:prSet presAssocID="{14DFC494-B9B6-4FE3-9357-6E69C1B95A6A}" presName="parTransOne" presStyleCnt="0"/>
      <dgm:spPr/>
    </dgm:pt>
    <dgm:pt modelId="{64553E2A-146D-4F27-9F4C-9181E1414C45}" type="pres">
      <dgm:prSet presAssocID="{14DFC494-B9B6-4FE3-9357-6E69C1B95A6A}" presName="horzOne" presStyleCnt="0"/>
      <dgm:spPr/>
    </dgm:pt>
    <dgm:pt modelId="{2561770B-01F8-4395-B1F3-474A96B2C07D}" type="pres">
      <dgm:prSet presAssocID="{6D1FBA27-9656-4932-A9F9-48ED09CA229D}" presName="vertTwo" presStyleCnt="0"/>
      <dgm:spPr/>
    </dgm:pt>
    <dgm:pt modelId="{F8144662-B53B-4D4F-97C2-44427E76A688}" type="pres">
      <dgm:prSet presAssocID="{6D1FBA27-9656-4932-A9F9-48ED09CA229D}" presName="txTwo" presStyleLbl="node2" presStyleIdx="4" presStyleCnt="7">
        <dgm:presLayoutVars>
          <dgm:chPref val="3"/>
        </dgm:presLayoutVars>
      </dgm:prSet>
      <dgm:spPr/>
      <dgm:t>
        <a:bodyPr/>
        <a:lstStyle/>
        <a:p>
          <a:endParaRPr lang="en-CA"/>
        </a:p>
      </dgm:t>
    </dgm:pt>
    <dgm:pt modelId="{9D2AA778-F0AC-47D8-A309-40E7020C44BF}" type="pres">
      <dgm:prSet presAssocID="{6D1FBA27-9656-4932-A9F9-48ED09CA229D}" presName="horzTwo" presStyleCnt="0"/>
      <dgm:spPr/>
    </dgm:pt>
    <dgm:pt modelId="{3DA25683-DD65-4109-9362-EB60D0CBF693}" type="pres">
      <dgm:prSet presAssocID="{D1AF0D84-6925-4B29-8D9D-CFAB41F70BA8}" presName="sibSpaceTwo" presStyleCnt="0"/>
      <dgm:spPr/>
    </dgm:pt>
    <dgm:pt modelId="{29477CAC-38CE-40D7-AF87-7C6E45BA5326}" type="pres">
      <dgm:prSet presAssocID="{9BB1B05F-DD15-42E7-A72E-3CEF0905B014}" presName="vertTwo" presStyleCnt="0"/>
      <dgm:spPr/>
    </dgm:pt>
    <dgm:pt modelId="{6D0EB86E-876D-4533-A0AF-3A4BB2ED469A}" type="pres">
      <dgm:prSet presAssocID="{9BB1B05F-DD15-42E7-A72E-3CEF0905B014}" presName="txTwo" presStyleLbl="node2" presStyleIdx="5" presStyleCnt="7">
        <dgm:presLayoutVars>
          <dgm:chPref val="3"/>
        </dgm:presLayoutVars>
      </dgm:prSet>
      <dgm:spPr/>
      <dgm:t>
        <a:bodyPr/>
        <a:lstStyle/>
        <a:p>
          <a:endParaRPr lang="en-CA"/>
        </a:p>
      </dgm:t>
    </dgm:pt>
    <dgm:pt modelId="{D7AF43D8-8516-43BD-854B-B367748447C4}" type="pres">
      <dgm:prSet presAssocID="{9BB1B05F-DD15-42E7-A72E-3CEF0905B014}" presName="horzTwo" presStyleCnt="0"/>
      <dgm:spPr/>
    </dgm:pt>
    <dgm:pt modelId="{2C47B447-C302-488B-BE82-4704CE53E39A}" type="pres">
      <dgm:prSet presAssocID="{2692AE90-EE46-4F44-B38A-F401683F0C5C}" presName="sibSpaceTwo" presStyleCnt="0"/>
      <dgm:spPr/>
    </dgm:pt>
    <dgm:pt modelId="{1DB505AF-C517-4D52-95BF-8ABB18AC864F}" type="pres">
      <dgm:prSet presAssocID="{3AA5CA93-1C5D-4900-A189-8CA5F80A6823}" presName="vertTwo" presStyleCnt="0"/>
      <dgm:spPr/>
    </dgm:pt>
    <dgm:pt modelId="{0ABE2F3A-6192-433C-96A2-EBC668B014FC}" type="pres">
      <dgm:prSet presAssocID="{3AA5CA93-1C5D-4900-A189-8CA5F80A6823}" presName="txTwo" presStyleLbl="node2" presStyleIdx="6" presStyleCnt="7">
        <dgm:presLayoutVars>
          <dgm:chPref val="3"/>
        </dgm:presLayoutVars>
      </dgm:prSet>
      <dgm:spPr/>
      <dgm:t>
        <a:bodyPr/>
        <a:lstStyle/>
        <a:p>
          <a:endParaRPr lang="en-CA"/>
        </a:p>
      </dgm:t>
    </dgm:pt>
    <dgm:pt modelId="{997AED2D-1C3C-471E-A11E-54AD75C05006}" type="pres">
      <dgm:prSet presAssocID="{3AA5CA93-1C5D-4900-A189-8CA5F80A6823}" presName="horzTwo" presStyleCnt="0"/>
      <dgm:spPr/>
    </dgm:pt>
  </dgm:ptLst>
  <dgm:cxnLst>
    <dgm:cxn modelId="{F61AE6C0-A2C6-4BCB-9B06-1703EEB91EB9}" srcId="{11C478AE-1908-4922-BFB4-A9718D2AE3F6}" destId="{FEEECA5F-F68F-48DF-B0EC-24A9D82FA9C0}" srcOrd="1" destOrd="0" parTransId="{2C9AA33F-7852-44DC-9F2E-DD9D72BAF4F9}" sibTransId="{0071E04A-E0A3-4270-9689-4561767168AB}"/>
    <dgm:cxn modelId="{197EAF21-85E4-4D03-883F-62AC3CD2FA7B}" type="presOf" srcId="{11C478AE-1908-4922-BFB4-A9718D2AE3F6}" destId="{33BF2296-6EB7-465C-A98D-90189E25EB63}" srcOrd="0" destOrd="0" presId="urn:microsoft.com/office/officeart/2005/8/layout/hierarchy4"/>
    <dgm:cxn modelId="{F3982306-B13A-4842-A3A5-50E08BF77B5E}" type="presOf" srcId="{8863612F-7122-4E43-BED1-A5B87474DB01}" destId="{F74B4098-4F1B-4A89-90E1-15BEBB80BEA6}" srcOrd="0" destOrd="0" presId="urn:microsoft.com/office/officeart/2005/8/layout/hierarchy4"/>
    <dgm:cxn modelId="{F37BC7D7-CA02-4A3E-9152-EBBD86519232}" srcId="{14DFC494-B9B6-4FE3-9357-6E69C1B95A6A}" destId="{9BB1B05F-DD15-42E7-A72E-3CEF0905B014}" srcOrd="1" destOrd="0" parTransId="{BDA0DFAD-CF73-46CE-9FFB-AC2D2955F60B}" sibTransId="{2692AE90-EE46-4F44-B38A-F401683F0C5C}"/>
    <dgm:cxn modelId="{F9E077AD-DC1B-44D0-8F1E-F751EF2E6DC4}" type="presOf" srcId="{A172EC61-FB5A-4360-B6A8-9CDDABE52A84}" destId="{55342028-8608-4DE4-B07C-77F3A9F0D03F}" srcOrd="0" destOrd="0" presId="urn:microsoft.com/office/officeart/2005/8/layout/hierarchy4"/>
    <dgm:cxn modelId="{1304E093-979A-4041-8E13-88EE06813BA4}" srcId="{14DFC494-B9B6-4FE3-9357-6E69C1B95A6A}" destId="{6D1FBA27-9656-4932-A9F9-48ED09CA229D}" srcOrd="0" destOrd="0" parTransId="{14C00205-F882-42E3-90C7-E59ED5FE5E06}" sibTransId="{D1AF0D84-6925-4B29-8D9D-CFAB41F70BA8}"/>
    <dgm:cxn modelId="{B6908130-91E2-4D5B-B110-089421A7B644}" srcId="{95D47176-CE99-45CE-8BFC-EA599A320E4C}" destId="{11C478AE-1908-4922-BFB4-A9718D2AE3F6}" srcOrd="0" destOrd="0" parTransId="{D6768137-A2D3-4D96-A0FE-CBD2A11B607B}" sibTransId="{80F8B979-8379-41BA-B4B5-3F723CDCB6AF}"/>
    <dgm:cxn modelId="{DD70569D-E2A5-4951-862E-4DAE3E80B3BE}" srcId="{14DFC494-B9B6-4FE3-9357-6E69C1B95A6A}" destId="{3AA5CA93-1C5D-4900-A189-8CA5F80A6823}" srcOrd="2" destOrd="0" parTransId="{3FDC9DCD-BC27-44FC-A0F5-B67C9E905828}" sibTransId="{C9CFB241-CBC9-4975-89A6-731A9C31B71C}"/>
    <dgm:cxn modelId="{4FBFF267-DFA4-4DFB-BFE1-B19F874DA7F5}" type="presOf" srcId="{14DFC494-B9B6-4FE3-9357-6E69C1B95A6A}" destId="{271C035D-C8D0-490C-BCA2-B1E0F90E8BE3}" srcOrd="0" destOrd="0" presId="urn:microsoft.com/office/officeart/2005/8/layout/hierarchy4"/>
    <dgm:cxn modelId="{C9A10C1F-FFB1-4517-B4B9-0FCC72575B5F}" srcId="{11C478AE-1908-4922-BFB4-A9718D2AE3F6}" destId="{8863612F-7122-4E43-BED1-A5B87474DB01}" srcOrd="0" destOrd="0" parTransId="{E6D23A11-01E2-46BC-A983-13D52881B75D}" sibTransId="{395C6EEF-F06D-491F-BF03-6155A4F317E6}"/>
    <dgm:cxn modelId="{1EF4529F-573E-4CE4-B229-779023DDD150}" srcId="{11C478AE-1908-4922-BFB4-A9718D2AE3F6}" destId="{E26D5961-7210-40D5-96DF-A5E19E2BDA05}" srcOrd="2" destOrd="0" parTransId="{E37EA6D9-EC4E-4384-9084-9C84F8659FFD}" sibTransId="{6D963742-4372-4B6B-8CD5-0DF2D834DD67}"/>
    <dgm:cxn modelId="{860C1474-9FE8-4DDE-BAAB-29CA2331A15D}" srcId="{11C478AE-1908-4922-BFB4-A9718D2AE3F6}" destId="{A172EC61-FB5A-4360-B6A8-9CDDABE52A84}" srcOrd="3" destOrd="0" parTransId="{A5D8ABBA-4FE0-4553-8839-DEC616ADE1E2}" sibTransId="{77408ABF-1B94-4A97-AA3E-E91229F49246}"/>
    <dgm:cxn modelId="{6BC855AA-68CA-4AA5-A77E-A4AC0F29F2E0}" type="presOf" srcId="{6D1FBA27-9656-4932-A9F9-48ED09CA229D}" destId="{F8144662-B53B-4D4F-97C2-44427E76A688}" srcOrd="0" destOrd="0" presId="urn:microsoft.com/office/officeart/2005/8/layout/hierarchy4"/>
    <dgm:cxn modelId="{A2C80CC5-3E67-4909-8260-2CA8B65529DA}" type="presOf" srcId="{FEEECA5F-F68F-48DF-B0EC-24A9D82FA9C0}" destId="{23B42CA5-B36A-42B1-9731-32C771B9BAFE}" srcOrd="0" destOrd="0" presId="urn:microsoft.com/office/officeart/2005/8/layout/hierarchy4"/>
    <dgm:cxn modelId="{6F2C34C8-4E7F-499D-9EB9-0D89AED9F458}" type="presOf" srcId="{9BB1B05F-DD15-42E7-A72E-3CEF0905B014}" destId="{6D0EB86E-876D-4533-A0AF-3A4BB2ED469A}" srcOrd="0" destOrd="0" presId="urn:microsoft.com/office/officeart/2005/8/layout/hierarchy4"/>
    <dgm:cxn modelId="{B6A3DA5F-1302-463B-92C8-3FA8C25690FA}" srcId="{95D47176-CE99-45CE-8BFC-EA599A320E4C}" destId="{14DFC494-B9B6-4FE3-9357-6E69C1B95A6A}" srcOrd="1" destOrd="0" parTransId="{3E55DD8C-EE8E-4B70-83BF-07962857791B}" sibTransId="{A72AB5EC-2481-449F-B74C-49AB07D5CE02}"/>
    <dgm:cxn modelId="{D5C18292-814A-4398-9DBA-078C2DFF258E}" type="presOf" srcId="{3AA5CA93-1C5D-4900-A189-8CA5F80A6823}" destId="{0ABE2F3A-6192-433C-96A2-EBC668B014FC}" srcOrd="0" destOrd="0" presId="urn:microsoft.com/office/officeart/2005/8/layout/hierarchy4"/>
    <dgm:cxn modelId="{DC2296D3-52DB-4B06-AD0E-8168E4EBFBB1}" type="presOf" srcId="{95D47176-CE99-45CE-8BFC-EA599A320E4C}" destId="{FF5B2F8F-263B-4E21-8B34-6C27727E940E}" srcOrd="0" destOrd="0" presId="urn:microsoft.com/office/officeart/2005/8/layout/hierarchy4"/>
    <dgm:cxn modelId="{B4A5096B-8483-4FC5-993B-BFDE3D6AADF7}" type="presOf" srcId="{E26D5961-7210-40D5-96DF-A5E19E2BDA05}" destId="{4713759D-5C43-46BF-B7FC-68BD6EC81912}" srcOrd="0" destOrd="0" presId="urn:microsoft.com/office/officeart/2005/8/layout/hierarchy4"/>
    <dgm:cxn modelId="{8D101490-64B0-46B2-B1B3-D122ACA93733}" type="presParOf" srcId="{FF5B2F8F-263B-4E21-8B34-6C27727E940E}" destId="{E89C7258-C682-46EC-8814-86F640AE7BDA}" srcOrd="0" destOrd="0" presId="urn:microsoft.com/office/officeart/2005/8/layout/hierarchy4"/>
    <dgm:cxn modelId="{E58E7649-D3FA-40AB-9882-E635F6E2BF38}" type="presParOf" srcId="{E89C7258-C682-46EC-8814-86F640AE7BDA}" destId="{33BF2296-6EB7-465C-A98D-90189E25EB63}" srcOrd="0" destOrd="0" presId="urn:microsoft.com/office/officeart/2005/8/layout/hierarchy4"/>
    <dgm:cxn modelId="{5541CD92-34FB-4A82-A047-801D1BB5BD17}" type="presParOf" srcId="{E89C7258-C682-46EC-8814-86F640AE7BDA}" destId="{FED9BB70-A670-405D-98E6-4B8B75295AFE}" srcOrd="1" destOrd="0" presId="urn:microsoft.com/office/officeart/2005/8/layout/hierarchy4"/>
    <dgm:cxn modelId="{4AFB9790-D92B-4C1C-B151-93E7FBD9E81F}" type="presParOf" srcId="{E89C7258-C682-46EC-8814-86F640AE7BDA}" destId="{62BC359B-370D-42A5-BBED-66F98A8DF702}" srcOrd="2" destOrd="0" presId="urn:microsoft.com/office/officeart/2005/8/layout/hierarchy4"/>
    <dgm:cxn modelId="{22B0C52A-C44E-49B5-A09A-8F8B55F5E1DC}" type="presParOf" srcId="{62BC359B-370D-42A5-BBED-66F98A8DF702}" destId="{4DAC42D2-436F-4DAD-8CA6-F09705AD91EE}" srcOrd="0" destOrd="0" presId="urn:microsoft.com/office/officeart/2005/8/layout/hierarchy4"/>
    <dgm:cxn modelId="{351DB748-D73C-40EB-9601-8F7BACFBF341}" type="presParOf" srcId="{4DAC42D2-436F-4DAD-8CA6-F09705AD91EE}" destId="{F74B4098-4F1B-4A89-90E1-15BEBB80BEA6}" srcOrd="0" destOrd="0" presId="urn:microsoft.com/office/officeart/2005/8/layout/hierarchy4"/>
    <dgm:cxn modelId="{F62AAB24-9576-4AEA-93E4-DF83B3B21576}" type="presParOf" srcId="{4DAC42D2-436F-4DAD-8CA6-F09705AD91EE}" destId="{2BED5A6F-4703-4A30-96E1-DB75593F4B13}" srcOrd="1" destOrd="0" presId="urn:microsoft.com/office/officeart/2005/8/layout/hierarchy4"/>
    <dgm:cxn modelId="{176293B3-6201-4DF4-ACB8-DE961164CBC1}" type="presParOf" srcId="{62BC359B-370D-42A5-BBED-66F98A8DF702}" destId="{CE51D9D3-9ECE-4264-9E8B-D99A4D3C6143}" srcOrd="1" destOrd="0" presId="urn:microsoft.com/office/officeart/2005/8/layout/hierarchy4"/>
    <dgm:cxn modelId="{FB0F4B18-170C-456A-8388-D870F5199A63}" type="presParOf" srcId="{62BC359B-370D-42A5-BBED-66F98A8DF702}" destId="{8CF20943-4D16-49CC-92C5-4E40F08A9460}" srcOrd="2" destOrd="0" presId="urn:microsoft.com/office/officeart/2005/8/layout/hierarchy4"/>
    <dgm:cxn modelId="{D8EC34D9-F452-49F6-9255-5B95F82A30EE}" type="presParOf" srcId="{8CF20943-4D16-49CC-92C5-4E40F08A9460}" destId="{23B42CA5-B36A-42B1-9731-32C771B9BAFE}" srcOrd="0" destOrd="0" presId="urn:microsoft.com/office/officeart/2005/8/layout/hierarchy4"/>
    <dgm:cxn modelId="{4C4E992C-C270-416A-84AE-5BA0B18205C3}" type="presParOf" srcId="{8CF20943-4D16-49CC-92C5-4E40F08A9460}" destId="{00DCC7C3-BC5A-496B-B9BD-C67A9BD4940C}" srcOrd="1" destOrd="0" presId="urn:microsoft.com/office/officeart/2005/8/layout/hierarchy4"/>
    <dgm:cxn modelId="{FEEA0DDB-0124-46AC-AF49-F76D94D88A01}" type="presParOf" srcId="{62BC359B-370D-42A5-BBED-66F98A8DF702}" destId="{155BF467-3941-4CA1-AB0C-49342E9522C0}" srcOrd="3" destOrd="0" presId="urn:microsoft.com/office/officeart/2005/8/layout/hierarchy4"/>
    <dgm:cxn modelId="{DE41E92E-FA51-4A31-85EA-AE18B0FE17B9}" type="presParOf" srcId="{62BC359B-370D-42A5-BBED-66F98A8DF702}" destId="{96656A4C-0D02-4336-A90D-8910575D6711}" srcOrd="4" destOrd="0" presId="urn:microsoft.com/office/officeart/2005/8/layout/hierarchy4"/>
    <dgm:cxn modelId="{E24C5E6E-121F-40E3-B53A-3F0A02734BAC}" type="presParOf" srcId="{96656A4C-0D02-4336-A90D-8910575D6711}" destId="{4713759D-5C43-46BF-B7FC-68BD6EC81912}" srcOrd="0" destOrd="0" presId="urn:microsoft.com/office/officeart/2005/8/layout/hierarchy4"/>
    <dgm:cxn modelId="{ACE3D371-E3F0-45E7-9DB2-EDED099E1CB0}" type="presParOf" srcId="{96656A4C-0D02-4336-A90D-8910575D6711}" destId="{6003F883-B2C7-4546-A586-C42A33EFAEFC}" srcOrd="1" destOrd="0" presId="urn:microsoft.com/office/officeart/2005/8/layout/hierarchy4"/>
    <dgm:cxn modelId="{957FC841-C655-4951-8149-8CD26BD4C0A5}" type="presParOf" srcId="{62BC359B-370D-42A5-BBED-66F98A8DF702}" destId="{97A669E3-12C2-4E99-91D3-AA66E36DFF1F}" srcOrd="5" destOrd="0" presId="urn:microsoft.com/office/officeart/2005/8/layout/hierarchy4"/>
    <dgm:cxn modelId="{112DBC86-D145-49F8-89B2-F6D7D69DE2C6}" type="presParOf" srcId="{62BC359B-370D-42A5-BBED-66F98A8DF702}" destId="{72B577B0-F9E4-4D16-8849-3B60185F0569}" srcOrd="6" destOrd="0" presId="urn:microsoft.com/office/officeart/2005/8/layout/hierarchy4"/>
    <dgm:cxn modelId="{7C682E15-41AE-47C6-859D-B54659321427}" type="presParOf" srcId="{72B577B0-F9E4-4D16-8849-3B60185F0569}" destId="{55342028-8608-4DE4-B07C-77F3A9F0D03F}" srcOrd="0" destOrd="0" presId="urn:microsoft.com/office/officeart/2005/8/layout/hierarchy4"/>
    <dgm:cxn modelId="{DCF5EB58-7361-49DE-AAEB-AA6D70878122}" type="presParOf" srcId="{72B577B0-F9E4-4D16-8849-3B60185F0569}" destId="{FC549E1B-E069-4DED-9996-ED8EC1050F1E}" srcOrd="1" destOrd="0" presId="urn:microsoft.com/office/officeart/2005/8/layout/hierarchy4"/>
    <dgm:cxn modelId="{C612DD58-A3B5-47E0-BA63-7A2C89A6A67D}" type="presParOf" srcId="{FF5B2F8F-263B-4E21-8B34-6C27727E940E}" destId="{A004AF08-5BD0-4B57-AFFE-C051D894166C}" srcOrd="1" destOrd="0" presId="urn:microsoft.com/office/officeart/2005/8/layout/hierarchy4"/>
    <dgm:cxn modelId="{457CBBF0-18CE-4EBE-B676-2CF60D6791EA}" type="presParOf" srcId="{FF5B2F8F-263B-4E21-8B34-6C27727E940E}" destId="{9E1DFCE8-90C7-488E-848C-7688797FC4CE}" srcOrd="2" destOrd="0" presId="urn:microsoft.com/office/officeart/2005/8/layout/hierarchy4"/>
    <dgm:cxn modelId="{8AC97E9F-720C-4D42-B9A1-174957DA6628}" type="presParOf" srcId="{9E1DFCE8-90C7-488E-848C-7688797FC4CE}" destId="{271C035D-C8D0-490C-BCA2-B1E0F90E8BE3}" srcOrd="0" destOrd="0" presId="urn:microsoft.com/office/officeart/2005/8/layout/hierarchy4"/>
    <dgm:cxn modelId="{6840D4A0-7125-40B6-9E80-C226F0D23670}" type="presParOf" srcId="{9E1DFCE8-90C7-488E-848C-7688797FC4CE}" destId="{9D4E47AC-CB2D-43F0-9741-1F43CE1A9E1B}" srcOrd="1" destOrd="0" presId="urn:microsoft.com/office/officeart/2005/8/layout/hierarchy4"/>
    <dgm:cxn modelId="{7F6991BC-5FC7-4242-A57F-9B01BBA51B45}" type="presParOf" srcId="{9E1DFCE8-90C7-488E-848C-7688797FC4CE}" destId="{64553E2A-146D-4F27-9F4C-9181E1414C45}" srcOrd="2" destOrd="0" presId="urn:microsoft.com/office/officeart/2005/8/layout/hierarchy4"/>
    <dgm:cxn modelId="{FFD6206F-2AB4-49A5-907A-613ACB464FCF}" type="presParOf" srcId="{64553E2A-146D-4F27-9F4C-9181E1414C45}" destId="{2561770B-01F8-4395-B1F3-474A96B2C07D}" srcOrd="0" destOrd="0" presId="urn:microsoft.com/office/officeart/2005/8/layout/hierarchy4"/>
    <dgm:cxn modelId="{B9E8B9D1-F8B2-4A29-B70A-E3E81EF78D81}" type="presParOf" srcId="{2561770B-01F8-4395-B1F3-474A96B2C07D}" destId="{F8144662-B53B-4D4F-97C2-44427E76A688}" srcOrd="0" destOrd="0" presId="urn:microsoft.com/office/officeart/2005/8/layout/hierarchy4"/>
    <dgm:cxn modelId="{7D0CBEEE-C817-4655-AB51-ECC658408EC8}" type="presParOf" srcId="{2561770B-01F8-4395-B1F3-474A96B2C07D}" destId="{9D2AA778-F0AC-47D8-A309-40E7020C44BF}" srcOrd="1" destOrd="0" presId="urn:microsoft.com/office/officeart/2005/8/layout/hierarchy4"/>
    <dgm:cxn modelId="{EE232B80-C473-4A91-82C5-44307352BF5D}" type="presParOf" srcId="{64553E2A-146D-4F27-9F4C-9181E1414C45}" destId="{3DA25683-DD65-4109-9362-EB60D0CBF693}" srcOrd="1" destOrd="0" presId="urn:microsoft.com/office/officeart/2005/8/layout/hierarchy4"/>
    <dgm:cxn modelId="{31F947CC-44E3-4945-82F3-7DFEA5F157CD}" type="presParOf" srcId="{64553E2A-146D-4F27-9F4C-9181E1414C45}" destId="{29477CAC-38CE-40D7-AF87-7C6E45BA5326}" srcOrd="2" destOrd="0" presId="urn:microsoft.com/office/officeart/2005/8/layout/hierarchy4"/>
    <dgm:cxn modelId="{F1294B20-5DA2-46A3-B790-BD3796C2FF9E}" type="presParOf" srcId="{29477CAC-38CE-40D7-AF87-7C6E45BA5326}" destId="{6D0EB86E-876D-4533-A0AF-3A4BB2ED469A}" srcOrd="0" destOrd="0" presId="urn:microsoft.com/office/officeart/2005/8/layout/hierarchy4"/>
    <dgm:cxn modelId="{0A2D9E35-3918-4A4E-8AEB-1C35396CE227}" type="presParOf" srcId="{29477CAC-38CE-40D7-AF87-7C6E45BA5326}" destId="{D7AF43D8-8516-43BD-854B-B367748447C4}" srcOrd="1" destOrd="0" presId="urn:microsoft.com/office/officeart/2005/8/layout/hierarchy4"/>
    <dgm:cxn modelId="{7020D152-5BC8-47B6-9D18-3F0A05510EC0}" type="presParOf" srcId="{64553E2A-146D-4F27-9F4C-9181E1414C45}" destId="{2C47B447-C302-488B-BE82-4704CE53E39A}" srcOrd="3" destOrd="0" presId="urn:microsoft.com/office/officeart/2005/8/layout/hierarchy4"/>
    <dgm:cxn modelId="{877B6F17-5FB0-4080-82BA-DEBD1AF6A3B5}" type="presParOf" srcId="{64553E2A-146D-4F27-9F4C-9181E1414C45}" destId="{1DB505AF-C517-4D52-95BF-8ABB18AC864F}" srcOrd="4" destOrd="0" presId="urn:microsoft.com/office/officeart/2005/8/layout/hierarchy4"/>
    <dgm:cxn modelId="{617EC917-2DEE-4C34-BC5F-C09A5D972348}" type="presParOf" srcId="{1DB505AF-C517-4D52-95BF-8ABB18AC864F}" destId="{0ABE2F3A-6192-433C-96A2-EBC668B014FC}" srcOrd="0" destOrd="0" presId="urn:microsoft.com/office/officeart/2005/8/layout/hierarchy4"/>
    <dgm:cxn modelId="{BE4EE69A-AEC0-415A-AB98-3D6D95F50AE6}" type="presParOf" srcId="{1DB505AF-C517-4D52-95BF-8ABB18AC864F}" destId="{997AED2D-1C3C-471E-A11E-54AD75C0500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E4119-FB8F-4566-9F6A-86A07A830772}" type="doc">
      <dgm:prSet loTypeId="urn:microsoft.com/office/officeart/2005/8/layout/chevron1" loCatId="process" qsTypeId="urn:microsoft.com/office/officeart/2005/8/quickstyle/simple1" qsCatId="simple" csTypeId="urn:microsoft.com/office/officeart/2005/8/colors/colorful1" csCatId="colorful" phldr="1"/>
      <dgm:spPr/>
    </dgm:pt>
    <dgm:pt modelId="{7AFCC9F3-929A-482F-B956-EF9D887B9152}">
      <dgm:prSet phldrT="[Text]" custT="1"/>
      <dgm:spPr/>
      <dgm:t>
        <a:bodyPr/>
        <a:lstStyle/>
        <a:p>
          <a:r>
            <a:rPr lang="en-CA" sz="2400" b="1" dirty="0" smtClean="0">
              <a:effectLst>
                <a:outerShdw blurRad="38100" dist="38100" dir="2700000" algn="tl">
                  <a:srgbClr val="000000">
                    <a:alpha val="43137"/>
                  </a:srgbClr>
                </a:outerShdw>
              </a:effectLst>
            </a:rPr>
            <a:t>Identify problem</a:t>
          </a:r>
          <a:endParaRPr lang="en-CA" sz="2400" b="1" dirty="0">
            <a:effectLst>
              <a:outerShdw blurRad="38100" dist="38100" dir="2700000" algn="tl">
                <a:srgbClr val="000000">
                  <a:alpha val="43137"/>
                </a:srgbClr>
              </a:outerShdw>
            </a:effectLst>
          </a:endParaRPr>
        </a:p>
      </dgm:t>
    </dgm:pt>
    <dgm:pt modelId="{525C1784-DB58-4723-8C28-973EA784F0F1}" type="parTrans" cxnId="{CDF3ECE8-7AFE-41AE-80DE-C35B76C38B40}">
      <dgm:prSet/>
      <dgm:spPr/>
      <dgm:t>
        <a:bodyPr/>
        <a:lstStyle/>
        <a:p>
          <a:endParaRPr lang="en-CA">
            <a:effectLst>
              <a:outerShdw blurRad="38100" dist="38100" dir="2700000" algn="tl">
                <a:srgbClr val="000000">
                  <a:alpha val="43137"/>
                </a:srgbClr>
              </a:outerShdw>
            </a:effectLst>
          </a:endParaRPr>
        </a:p>
      </dgm:t>
    </dgm:pt>
    <dgm:pt modelId="{0D4510B1-D1C7-4573-8056-ECE8E4D17AAB}" type="sibTrans" cxnId="{CDF3ECE8-7AFE-41AE-80DE-C35B76C38B40}">
      <dgm:prSet/>
      <dgm:spPr/>
      <dgm:t>
        <a:bodyPr/>
        <a:lstStyle/>
        <a:p>
          <a:endParaRPr lang="en-CA">
            <a:effectLst>
              <a:outerShdw blurRad="38100" dist="38100" dir="2700000" algn="tl">
                <a:srgbClr val="000000">
                  <a:alpha val="43137"/>
                </a:srgbClr>
              </a:outerShdw>
            </a:effectLst>
          </a:endParaRPr>
        </a:p>
      </dgm:t>
    </dgm:pt>
    <dgm:pt modelId="{208042C5-DE91-4F53-A08E-26B7AFF6E05E}">
      <dgm:prSet phldrT="[Text]" custT="1"/>
      <dgm:spPr/>
      <dgm:t>
        <a:bodyPr/>
        <a:lstStyle/>
        <a:p>
          <a:r>
            <a:rPr lang="en-CA" sz="2400" b="1" dirty="0" smtClean="0">
              <a:effectLst>
                <a:outerShdw blurRad="38100" dist="38100" dir="2700000" algn="tl">
                  <a:srgbClr val="000000">
                    <a:alpha val="43137"/>
                  </a:srgbClr>
                </a:outerShdw>
              </a:effectLst>
            </a:rPr>
            <a:t>Can you improve?</a:t>
          </a:r>
          <a:endParaRPr lang="en-CA" sz="2400" b="1" dirty="0">
            <a:effectLst>
              <a:outerShdw blurRad="38100" dist="38100" dir="2700000" algn="tl">
                <a:srgbClr val="000000">
                  <a:alpha val="43137"/>
                </a:srgbClr>
              </a:outerShdw>
            </a:effectLst>
          </a:endParaRPr>
        </a:p>
      </dgm:t>
    </dgm:pt>
    <dgm:pt modelId="{FA32D797-8ECF-4348-BC3B-927868910730}" type="parTrans" cxnId="{EABD43B4-DF0C-4E6E-AE15-9408E598CC54}">
      <dgm:prSet/>
      <dgm:spPr/>
      <dgm:t>
        <a:bodyPr/>
        <a:lstStyle/>
        <a:p>
          <a:endParaRPr lang="en-CA">
            <a:effectLst>
              <a:outerShdw blurRad="38100" dist="38100" dir="2700000" algn="tl">
                <a:srgbClr val="000000">
                  <a:alpha val="43137"/>
                </a:srgbClr>
              </a:outerShdw>
            </a:effectLst>
          </a:endParaRPr>
        </a:p>
      </dgm:t>
    </dgm:pt>
    <dgm:pt modelId="{1295DC8D-93DF-4345-B5AA-9CB507012195}" type="sibTrans" cxnId="{EABD43B4-DF0C-4E6E-AE15-9408E598CC54}">
      <dgm:prSet/>
      <dgm:spPr/>
      <dgm:t>
        <a:bodyPr/>
        <a:lstStyle/>
        <a:p>
          <a:endParaRPr lang="en-CA">
            <a:effectLst>
              <a:outerShdw blurRad="38100" dist="38100" dir="2700000" algn="tl">
                <a:srgbClr val="000000">
                  <a:alpha val="43137"/>
                </a:srgbClr>
              </a:outerShdw>
            </a:effectLst>
          </a:endParaRPr>
        </a:p>
      </dgm:t>
    </dgm:pt>
    <dgm:pt modelId="{017D17C2-7E87-42C7-B759-4A0FEDC5DE28}">
      <dgm:prSet phldrT="[Text]" custT="1"/>
      <dgm:spPr/>
      <dgm:t>
        <a:bodyPr/>
        <a:lstStyle/>
        <a:p>
          <a:r>
            <a:rPr lang="en-CA" sz="2400" b="1" dirty="0" smtClean="0">
              <a:effectLst>
                <a:outerShdw blurRad="38100" dist="38100" dir="2700000" algn="tl">
                  <a:srgbClr val="000000">
                    <a:alpha val="43137"/>
                  </a:srgbClr>
                </a:outerShdw>
              </a:effectLst>
            </a:rPr>
            <a:t>Current solutions?</a:t>
          </a:r>
          <a:endParaRPr lang="en-CA" sz="2400" b="1" dirty="0">
            <a:effectLst>
              <a:outerShdw blurRad="38100" dist="38100" dir="2700000" algn="tl">
                <a:srgbClr val="000000">
                  <a:alpha val="43137"/>
                </a:srgbClr>
              </a:outerShdw>
            </a:effectLst>
          </a:endParaRPr>
        </a:p>
      </dgm:t>
    </dgm:pt>
    <dgm:pt modelId="{98BB81C4-917D-48DA-A58F-533474E3604A}" type="parTrans" cxnId="{07075389-626A-4A06-9DFE-CFE75743EC7A}">
      <dgm:prSet/>
      <dgm:spPr/>
      <dgm:t>
        <a:bodyPr/>
        <a:lstStyle/>
        <a:p>
          <a:endParaRPr lang="en-CA">
            <a:effectLst>
              <a:outerShdw blurRad="38100" dist="38100" dir="2700000" algn="tl">
                <a:srgbClr val="000000">
                  <a:alpha val="43137"/>
                </a:srgbClr>
              </a:outerShdw>
            </a:effectLst>
          </a:endParaRPr>
        </a:p>
      </dgm:t>
    </dgm:pt>
    <dgm:pt modelId="{BB4DB45E-15F2-4645-BA72-2D4A65AF1A95}" type="sibTrans" cxnId="{07075389-626A-4A06-9DFE-CFE75743EC7A}">
      <dgm:prSet/>
      <dgm:spPr/>
      <dgm:t>
        <a:bodyPr/>
        <a:lstStyle/>
        <a:p>
          <a:endParaRPr lang="en-CA">
            <a:effectLst>
              <a:outerShdw blurRad="38100" dist="38100" dir="2700000" algn="tl">
                <a:srgbClr val="000000">
                  <a:alpha val="43137"/>
                </a:srgbClr>
              </a:outerShdw>
            </a:effectLst>
          </a:endParaRPr>
        </a:p>
      </dgm:t>
    </dgm:pt>
    <dgm:pt modelId="{CD37E24E-121E-4E5A-B8C7-E8641A48C36E}">
      <dgm:prSet phldrT="[Text]" custT="1"/>
      <dgm:spPr/>
      <dgm:t>
        <a:bodyPr/>
        <a:lstStyle/>
        <a:p>
          <a:r>
            <a:rPr lang="en-CA" sz="2800" b="1" dirty="0" smtClean="0">
              <a:effectLst>
                <a:outerShdw blurRad="38100" dist="38100" dir="2700000" algn="tl">
                  <a:srgbClr val="000000">
                    <a:alpha val="43137"/>
                  </a:srgbClr>
                </a:outerShdw>
              </a:effectLst>
            </a:rPr>
            <a:t>Design</a:t>
          </a:r>
          <a:r>
            <a:rPr lang="en-CA" sz="2400" b="1" dirty="0" smtClean="0">
              <a:effectLst>
                <a:outerShdw blurRad="38100" dist="38100" dir="2700000" algn="tl">
                  <a:srgbClr val="000000">
                    <a:alpha val="43137"/>
                  </a:srgbClr>
                </a:outerShdw>
              </a:effectLst>
            </a:rPr>
            <a:t> </a:t>
          </a:r>
          <a:r>
            <a:rPr lang="en-CA" sz="2800" b="1" dirty="0" smtClean="0">
              <a:effectLst>
                <a:outerShdw blurRad="38100" dist="38100" dir="2700000" algn="tl">
                  <a:srgbClr val="000000">
                    <a:alpha val="43137"/>
                  </a:srgbClr>
                </a:outerShdw>
              </a:effectLst>
            </a:rPr>
            <a:t>solution</a:t>
          </a:r>
          <a:endParaRPr lang="en-CA" sz="2000" b="1" dirty="0">
            <a:effectLst>
              <a:outerShdw blurRad="38100" dist="38100" dir="2700000" algn="tl">
                <a:srgbClr val="000000">
                  <a:alpha val="43137"/>
                </a:srgbClr>
              </a:outerShdw>
            </a:effectLst>
          </a:endParaRPr>
        </a:p>
      </dgm:t>
    </dgm:pt>
    <dgm:pt modelId="{DB19C3B6-646E-4BE1-901F-39D0EBA05E7B}" type="parTrans" cxnId="{421CE313-F455-4B12-B694-21BDC67F2ED5}">
      <dgm:prSet/>
      <dgm:spPr/>
      <dgm:t>
        <a:bodyPr/>
        <a:lstStyle/>
        <a:p>
          <a:endParaRPr lang="en-CA">
            <a:effectLst>
              <a:outerShdw blurRad="38100" dist="38100" dir="2700000" algn="tl">
                <a:srgbClr val="000000">
                  <a:alpha val="43137"/>
                </a:srgbClr>
              </a:outerShdw>
            </a:effectLst>
          </a:endParaRPr>
        </a:p>
      </dgm:t>
    </dgm:pt>
    <dgm:pt modelId="{84695C6E-6AFA-42AD-9285-1F36E5C32CB1}" type="sibTrans" cxnId="{421CE313-F455-4B12-B694-21BDC67F2ED5}">
      <dgm:prSet/>
      <dgm:spPr/>
      <dgm:t>
        <a:bodyPr/>
        <a:lstStyle/>
        <a:p>
          <a:endParaRPr lang="en-CA">
            <a:effectLst>
              <a:outerShdw blurRad="38100" dist="38100" dir="2700000" algn="tl">
                <a:srgbClr val="000000">
                  <a:alpha val="43137"/>
                </a:srgbClr>
              </a:outerShdw>
            </a:effectLst>
          </a:endParaRPr>
        </a:p>
      </dgm:t>
    </dgm:pt>
    <dgm:pt modelId="{8CACE4DC-762C-4067-9BC6-16C5A05F108E}">
      <dgm:prSet phldrT="[Text]" custT="1"/>
      <dgm:spPr/>
      <dgm:t>
        <a:bodyPr/>
        <a:lstStyle/>
        <a:p>
          <a:r>
            <a:rPr lang="en-CA" sz="2800" b="1" dirty="0" smtClean="0">
              <a:effectLst>
                <a:outerShdw blurRad="38100" dist="38100" dir="2700000" algn="tl">
                  <a:srgbClr val="000000">
                    <a:alpha val="43137"/>
                  </a:srgbClr>
                </a:outerShdw>
              </a:effectLst>
            </a:rPr>
            <a:t>Test design</a:t>
          </a:r>
          <a:endParaRPr lang="en-CA" sz="2800" b="1" dirty="0">
            <a:effectLst>
              <a:outerShdw blurRad="38100" dist="38100" dir="2700000" algn="tl">
                <a:srgbClr val="000000">
                  <a:alpha val="43137"/>
                </a:srgbClr>
              </a:outerShdw>
            </a:effectLst>
          </a:endParaRPr>
        </a:p>
      </dgm:t>
    </dgm:pt>
    <dgm:pt modelId="{8EEC9731-754A-4DA4-934E-15561D896669}" type="parTrans" cxnId="{049246E0-160D-4CF2-AEDE-B77A7570F831}">
      <dgm:prSet/>
      <dgm:spPr/>
      <dgm:t>
        <a:bodyPr/>
        <a:lstStyle/>
        <a:p>
          <a:endParaRPr lang="en-CA"/>
        </a:p>
      </dgm:t>
    </dgm:pt>
    <dgm:pt modelId="{7ABE8CEB-0A33-4306-8C2C-C23F6F7955B2}" type="sibTrans" cxnId="{049246E0-160D-4CF2-AEDE-B77A7570F831}">
      <dgm:prSet/>
      <dgm:spPr/>
      <dgm:t>
        <a:bodyPr/>
        <a:lstStyle/>
        <a:p>
          <a:endParaRPr lang="en-CA"/>
        </a:p>
      </dgm:t>
    </dgm:pt>
    <dgm:pt modelId="{265C3C3A-B0E4-4142-BF2B-4B92E4875522}" type="pres">
      <dgm:prSet presAssocID="{019E4119-FB8F-4566-9F6A-86A07A830772}" presName="Name0" presStyleCnt="0">
        <dgm:presLayoutVars>
          <dgm:dir/>
          <dgm:animLvl val="lvl"/>
          <dgm:resizeHandles val="exact"/>
        </dgm:presLayoutVars>
      </dgm:prSet>
      <dgm:spPr/>
    </dgm:pt>
    <dgm:pt modelId="{85FD16DC-0163-4428-9ED2-4E11F81D44E9}" type="pres">
      <dgm:prSet presAssocID="{7AFCC9F3-929A-482F-B956-EF9D887B9152}" presName="parTxOnly" presStyleLbl="node1" presStyleIdx="0" presStyleCnt="5" custScaleY="88024">
        <dgm:presLayoutVars>
          <dgm:chMax val="0"/>
          <dgm:chPref val="0"/>
          <dgm:bulletEnabled val="1"/>
        </dgm:presLayoutVars>
      </dgm:prSet>
      <dgm:spPr/>
      <dgm:t>
        <a:bodyPr/>
        <a:lstStyle/>
        <a:p>
          <a:endParaRPr lang="en-CA"/>
        </a:p>
      </dgm:t>
    </dgm:pt>
    <dgm:pt modelId="{B6327808-608F-4C22-BE93-2C5D49695147}" type="pres">
      <dgm:prSet presAssocID="{0D4510B1-D1C7-4573-8056-ECE8E4D17AAB}" presName="parTxOnlySpace" presStyleCnt="0"/>
      <dgm:spPr/>
    </dgm:pt>
    <dgm:pt modelId="{CFF1C847-98C5-4A44-9513-FFE939F8E0FC}" type="pres">
      <dgm:prSet presAssocID="{017D17C2-7E87-42C7-B759-4A0FEDC5DE28}" presName="parTxOnly" presStyleLbl="node1" presStyleIdx="1" presStyleCnt="5" custScaleY="88024">
        <dgm:presLayoutVars>
          <dgm:chMax val="0"/>
          <dgm:chPref val="0"/>
          <dgm:bulletEnabled val="1"/>
        </dgm:presLayoutVars>
      </dgm:prSet>
      <dgm:spPr/>
      <dgm:t>
        <a:bodyPr/>
        <a:lstStyle/>
        <a:p>
          <a:endParaRPr lang="en-CA"/>
        </a:p>
      </dgm:t>
    </dgm:pt>
    <dgm:pt modelId="{BF175AD6-3E6D-4170-B9F7-6FE34F17C96E}" type="pres">
      <dgm:prSet presAssocID="{BB4DB45E-15F2-4645-BA72-2D4A65AF1A95}" presName="parTxOnlySpace" presStyleCnt="0"/>
      <dgm:spPr/>
    </dgm:pt>
    <dgm:pt modelId="{1D9AF2F6-E9CE-432D-806D-975B9602CE12}" type="pres">
      <dgm:prSet presAssocID="{208042C5-DE91-4F53-A08E-26B7AFF6E05E}" presName="parTxOnly" presStyleLbl="node1" presStyleIdx="2" presStyleCnt="5" custScaleY="88024">
        <dgm:presLayoutVars>
          <dgm:chMax val="0"/>
          <dgm:chPref val="0"/>
          <dgm:bulletEnabled val="1"/>
        </dgm:presLayoutVars>
      </dgm:prSet>
      <dgm:spPr/>
      <dgm:t>
        <a:bodyPr/>
        <a:lstStyle/>
        <a:p>
          <a:endParaRPr lang="en-CA"/>
        </a:p>
      </dgm:t>
    </dgm:pt>
    <dgm:pt modelId="{866D6C81-A81C-4A11-B78E-2DD245B63DDA}" type="pres">
      <dgm:prSet presAssocID="{1295DC8D-93DF-4345-B5AA-9CB507012195}" presName="parTxOnlySpace" presStyleCnt="0"/>
      <dgm:spPr/>
    </dgm:pt>
    <dgm:pt modelId="{82D41FD4-4889-4035-8830-CF499E6FBED9}" type="pres">
      <dgm:prSet presAssocID="{CD37E24E-121E-4E5A-B8C7-E8641A48C36E}" presName="parTxOnly" presStyleLbl="node1" presStyleIdx="3" presStyleCnt="5" custScaleY="88024">
        <dgm:presLayoutVars>
          <dgm:chMax val="0"/>
          <dgm:chPref val="0"/>
          <dgm:bulletEnabled val="1"/>
        </dgm:presLayoutVars>
      </dgm:prSet>
      <dgm:spPr/>
      <dgm:t>
        <a:bodyPr/>
        <a:lstStyle/>
        <a:p>
          <a:endParaRPr lang="en-CA"/>
        </a:p>
      </dgm:t>
    </dgm:pt>
    <dgm:pt modelId="{4252A2AF-D181-4EA3-94C3-1F2719B9821D}" type="pres">
      <dgm:prSet presAssocID="{84695C6E-6AFA-42AD-9285-1F36E5C32CB1}" presName="parTxOnlySpace" presStyleCnt="0"/>
      <dgm:spPr/>
    </dgm:pt>
    <dgm:pt modelId="{A1006B39-0B1D-49C0-A913-B5FA29EB64B2}" type="pres">
      <dgm:prSet presAssocID="{8CACE4DC-762C-4067-9BC6-16C5A05F108E}" presName="parTxOnly" presStyleLbl="node1" presStyleIdx="4" presStyleCnt="5" custScaleY="88024">
        <dgm:presLayoutVars>
          <dgm:chMax val="0"/>
          <dgm:chPref val="0"/>
          <dgm:bulletEnabled val="1"/>
        </dgm:presLayoutVars>
      </dgm:prSet>
      <dgm:spPr/>
      <dgm:t>
        <a:bodyPr/>
        <a:lstStyle/>
        <a:p>
          <a:endParaRPr lang="en-CA"/>
        </a:p>
      </dgm:t>
    </dgm:pt>
  </dgm:ptLst>
  <dgm:cxnLst>
    <dgm:cxn modelId="{EABD43B4-DF0C-4E6E-AE15-9408E598CC54}" srcId="{019E4119-FB8F-4566-9F6A-86A07A830772}" destId="{208042C5-DE91-4F53-A08E-26B7AFF6E05E}" srcOrd="2" destOrd="0" parTransId="{FA32D797-8ECF-4348-BC3B-927868910730}" sibTransId="{1295DC8D-93DF-4345-B5AA-9CB507012195}"/>
    <dgm:cxn modelId="{421CE313-F455-4B12-B694-21BDC67F2ED5}" srcId="{019E4119-FB8F-4566-9F6A-86A07A830772}" destId="{CD37E24E-121E-4E5A-B8C7-E8641A48C36E}" srcOrd="3" destOrd="0" parTransId="{DB19C3B6-646E-4BE1-901F-39D0EBA05E7B}" sibTransId="{84695C6E-6AFA-42AD-9285-1F36E5C32CB1}"/>
    <dgm:cxn modelId="{CD7C39CA-E8D1-4B9F-A3CB-0168F21A507C}" type="presOf" srcId="{7AFCC9F3-929A-482F-B956-EF9D887B9152}" destId="{85FD16DC-0163-4428-9ED2-4E11F81D44E9}" srcOrd="0" destOrd="0" presId="urn:microsoft.com/office/officeart/2005/8/layout/chevron1"/>
    <dgm:cxn modelId="{5BA5048A-50A8-45BD-8D86-D33719B47141}" type="presOf" srcId="{208042C5-DE91-4F53-A08E-26B7AFF6E05E}" destId="{1D9AF2F6-E9CE-432D-806D-975B9602CE12}" srcOrd="0" destOrd="0" presId="urn:microsoft.com/office/officeart/2005/8/layout/chevron1"/>
    <dgm:cxn modelId="{4F6F3A99-572D-4BCC-B447-4F6E1680FA2C}" type="presOf" srcId="{017D17C2-7E87-42C7-B759-4A0FEDC5DE28}" destId="{CFF1C847-98C5-4A44-9513-FFE939F8E0FC}" srcOrd="0" destOrd="0" presId="urn:microsoft.com/office/officeart/2005/8/layout/chevron1"/>
    <dgm:cxn modelId="{AA38D5AA-98FF-46EB-812B-79DD29EA76E6}" type="presOf" srcId="{8CACE4DC-762C-4067-9BC6-16C5A05F108E}" destId="{A1006B39-0B1D-49C0-A913-B5FA29EB64B2}" srcOrd="0" destOrd="0" presId="urn:microsoft.com/office/officeart/2005/8/layout/chevron1"/>
    <dgm:cxn modelId="{07075389-626A-4A06-9DFE-CFE75743EC7A}" srcId="{019E4119-FB8F-4566-9F6A-86A07A830772}" destId="{017D17C2-7E87-42C7-B759-4A0FEDC5DE28}" srcOrd="1" destOrd="0" parTransId="{98BB81C4-917D-48DA-A58F-533474E3604A}" sibTransId="{BB4DB45E-15F2-4645-BA72-2D4A65AF1A95}"/>
    <dgm:cxn modelId="{F9ACB798-7B96-4B39-9C48-8138C40B6526}" type="presOf" srcId="{019E4119-FB8F-4566-9F6A-86A07A830772}" destId="{265C3C3A-B0E4-4142-BF2B-4B92E4875522}" srcOrd="0" destOrd="0" presId="urn:microsoft.com/office/officeart/2005/8/layout/chevron1"/>
    <dgm:cxn modelId="{8D82C582-85A0-4AE0-9AB8-E7E6C1B6072B}" type="presOf" srcId="{CD37E24E-121E-4E5A-B8C7-E8641A48C36E}" destId="{82D41FD4-4889-4035-8830-CF499E6FBED9}" srcOrd="0" destOrd="0" presId="urn:microsoft.com/office/officeart/2005/8/layout/chevron1"/>
    <dgm:cxn modelId="{049246E0-160D-4CF2-AEDE-B77A7570F831}" srcId="{019E4119-FB8F-4566-9F6A-86A07A830772}" destId="{8CACE4DC-762C-4067-9BC6-16C5A05F108E}" srcOrd="4" destOrd="0" parTransId="{8EEC9731-754A-4DA4-934E-15561D896669}" sibTransId="{7ABE8CEB-0A33-4306-8C2C-C23F6F7955B2}"/>
    <dgm:cxn modelId="{CDF3ECE8-7AFE-41AE-80DE-C35B76C38B40}" srcId="{019E4119-FB8F-4566-9F6A-86A07A830772}" destId="{7AFCC9F3-929A-482F-B956-EF9D887B9152}" srcOrd="0" destOrd="0" parTransId="{525C1784-DB58-4723-8C28-973EA784F0F1}" sibTransId="{0D4510B1-D1C7-4573-8056-ECE8E4D17AAB}"/>
    <dgm:cxn modelId="{5BC8D65A-5A8A-42D0-9C9A-14ED0D1FC137}" type="presParOf" srcId="{265C3C3A-B0E4-4142-BF2B-4B92E4875522}" destId="{85FD16DC-0163-4428-9ED2-4E11F81D44E9}" srcOrd="0" destOrd="0" presId="urn:microsoft.com/office/officeart/2005/8/layout/chevron1"/>
    <dgm:cxn modelId="{633EF5E2-967F-420F-B0F1-F5BD64F94228}" type="presParOf" srcId="{265C3C3A-B0E4-4142-BF2B-4B92E4875522}" destId="{B6327808-608F-4C22-BE93-2C5D49695147}" srcOrd="1" destOrd="0" presId="urn:microsoft.com/office/officeart/2005/8/layout/chevron1"/>
    <dgm:cxn modelId="{37F92306-B959-4286-8085-788B10A1D690}" type="presParOf" srcId="{265C3C3A-B0E4-4142-BF2B-4B92E4875522}" destId="{CFF1C847-98C5-4A44-9513-FFE939F8E0FC}" srcOrd="2" destOrd="0" presId="urn:microsoft.com/office/officeart/2005/8/layout/chevron1"/>
    <dgm:cxn modelId="{9FDFD1D6-9ADA-4020-A0F9-E394A653B541}" type="presParOf" srcId="{265C3C3A-B0E4-4142-BF2B-4B92E4875522}" destId="{BF175AD6-3E6D-4170-B9F7-6FE34F17C96E}" srcOrd="3" destOrd="0" presId="urn:microsoft.com/office/officeart/2005/8/layout/chevron1"/>
    <dgm:cxn modelId="{BC7DBEF2-403E-4BF8-90E0-083516B98B6A}" type="presParOf" srcId="{265C3C3A-B0E4-4142-BF2B-4B92E4875522}" destId="{1D9AF2F6-E9CE-432D-806D-975B9602CE12}" srcOrd="4" destOrd="0" presId="urn:microsoft.com/office/officeart/2005/8/layout/chevron1"/>
    <dgm:cxn modelId="{0F0395A8-2AE1-4A8B-835F-3E7B51EFDEE8}" type="presParOf" srcId="{265C3C3A-B0E4-4142-BF2B-4B92E4875522}" destId="{866D6C81-A81C-4A11-B78E-2DD245B63DDA}" srcOrd="5" destOrd="0" presId="urn:microsoft.com/office/officeart/2005/8/layout/chevron1"/>
    <dgm:cxn modelId="{5C34D854-342A-48E1-889D-5CEAD142533D}" type="presParOf" srcId="{265C3C3A-B0E4-4142-BF2B-4B92E4875522}" destId="{82D41FD4-4889-4035-8830-CF499E6FBED9}" srcOrd="6" destOrd="0" presId="urn:microsoft.com/office/officeart/2005/8/layout/chevron1"/>
    <dgm:cxn modelId="{7B3803EC-A2D8-4694-862B-B78B50477D5C}" type="presParOf" srcId="{265C3C3A-B0E4-4142-BF2B-4B92E4875522}" destId="{4252A2AF-D181-4EA3-94C3-1F2719B9821D}" srcOrd="7" destOrd="0" presId="urn:microsoft.com/office/officeart/2005/8/layout/chevron1"/>
    <dgm:cxn modelId="{31209803-A037-40E9-B909-FDC32B1481AD}" type="presParOf" srcId="{265C3C3A-B0E4-4142-BF2B-4B92E4875522}" destId="{A1006B39-0B1D-49C0-A913-B5FA29EB64B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C02B0C-E601-4036-864F-FE7AB0FE6526}" type="doc">
      <dgm:prSet loTypeId="urn:microsoft.com/office/officeart/2005/8/layout/bList2" loCatId="list" qsTypeId="urn:microsoft.com/office/officeart/2005/8/quickstyle/simple1" qsCatId="simple" csTypeId="urn:microsoft.com/office/officeart/2005/8/colors/colorful3" csCatId="colorful" phldr="1"/>
      <dgm:spPr/>
    </dgm:pt>
    <dgm:pt modelId="{1C8890AC-D8D0-4169-AB27-5C5DC311DB38}">
      <dgm:prSet phldrT="[Text]"/>
      <dgm:spPr/>
      <dgm:t>
        <a:bodyPr/>
        <a:lstStyle/>
        <a:p>
          <a:r>
            <a:rPr lang="en-CA" b="1" dirty="0" smtClean="0">
              <a:solidFill>
                <a:schemeClr val="bg1"/>
              </a:solidFill>
            </a:rPr>
            <a:t>Public &amp; friends</a:t>
          </a:r>
          <a:endParaRPr lang="en-CA" b="1" dirty="0">
            <a:solidFill>
              <a:schemeClr val="bg1"/>
            </a:solidFill>
          </a:endParaRPr>
        </a:p>
      </dgm:t>
    </dgm:pt>
    <dgm:pt modelId="{DDEE00B5-E869-41E9-996F-961B01F0E3B7}" type="parTrans" cxnId="{971D6D53-7BC0-4A82-B098-A43C79BE3D72}">
      <dgm:prSet/>
      <dgm:spPr/>
      <dgm:t>
        <a:bodyPr/>
        <a:lstStyle/>
        <a:p>
          <a:endParaRPr lang="en-CA"/>
        </a:p>
      </dgm:t>
    </dgm:pt>
    <dgm:pt modelId="{A0BA35EA-E6E2-41ED-BDFD-1180B524773D}" type="sibTrans" cxnId="{971D6D53-7BC0-4A82-B098-A43C79BE3D72}">
      <dgm:prSet/>
      <dgm:spPr/>
      <dgm:t>
        <a:bodyPr/>
        <a:lstStyle/>
        <a:p>
          <a:endParaRPr lang="en-CA"/>
        </a:p>
      </dgm:t>
    </dgm:pt>
    <dgm:pt modelId="{4EF24C36-DB78-4EBB-8306-BD64C9BF4A6B}">
      <dgm:prSet phldrT="[Text]"/>
      <dgm:spPr/>
      <dgm:t>
        <a:bodyPr/>
        <a:lstStyle/>
        <a:p>
          <a:r>
            <a:rPr lang="en-CA" b="1" dirty="0" smtClean="0">
              <a:solidFill>
                <a:schemeClr val="bg1"/>
              </a:solidFill>
            </a:rPr>
            <a:t>Judging</a:t>
          </a:r>
          <a:endParaRPr lang="en-CA" b="1" dirty="0">
            <a:solidFill>
              <a:schemeClr val="bg1"/>
            </a:solidFill>
          </a:endParaRPr>
        </a:p>
      </dgm:t>
    </dgm:pt>
    <dgm:pt modelId="{1C83ED0C-713E-4B52-9FBC-47AB31C0F33E}" type="parTrans" cxnId="{15D1BC7D-94BA-443D-8AFE-5DB3BCE8340F}">
      <dgm:prSet/>
      <dgm:spPr/>
      <dgm:t>
        <a:bodyPr/>
        <a:lstStyle/>
        <a:p>
          <a:endParaRPr lang="en-CA"/>
        </a:p>
      </dgm:t>
    </dgm:pt>
    <dgm:pt modelId="{E9D06E5F-3B06-4CCA-AE86-41A90C2EE2E3}" type="sibTrans" cxnId="{15D1BC7D-94BA-443D-8AFE-5DB3BCE8340F}">
      <dgm:prSet/>
      <dgm:spPr/>
      <dgm:t>
        <a:bodyPr/>
        <a:lstStyle/>
        <a:p>
          <a:endParaRPr lang="en-CA"/>
        </a:p>
      </dgm:t>
    </dgm:pt>
    <dgm:pt modelId="{EE77F3E2-C89D-4717-A154-955DF98B13C4}">
      <dgm:prSet phldrT="[Text]"/>
      <dgm:spPr/>
      <dgm:t>
        <a:bodyPr/>
        <a:lstStyle/>
        <a:p>
          <a:r>
            <a:rPr lang="en-CA" dirty="0" smtClean="0"/>
            <a:t>Short explanation</a:t>
          </a:r>
          <a:endParaRPr lang="en-CA" dirty="0"/>
        </a:p>
      </dgm:t>
    </dgm:pt>
    <dgm:pt modelId="{5BF2121C-7864-4E30-9856-6B70F1A45EBC}" type="parTrans" cxnId="{C0156B9D-1A7B-4526-AE96-0EF78DA71102}">
      <dgm:prSet/>
      <dgm:spPr/>
      <dgm:t>
        <a:bodyPr/>
        <a:lstStyle/>
        <a:p>
          <a:endParaRPr lang="en-CA"/>
        </a:p>
      </dgm:t>
    </dgm:pt>
    <dgm:pt modelId="{7D6C8008-36C0-4333-90B8-49DE671A9C1B}" type="sibTrans" cxnId="{C0156B9D-1A7B-4526-AE96-0EF78DA71102}">
      <dgm:prSet/>
      <dgm:spPr/>
      <dgm:t>
        <a:bodyPr/>
        <a:lstStyle/>
        <a:p>
          <a:endParaRPr lang="en-CA"/>
        </a:p>
      </dgm:t>
    </dgm:pt>
    <dgm:pt modelId="{52E2D3ED-B2B0-4F72-B0D3-4D9CE92381C1}">
      <dgm:prSet phldrT="[Text]"/>
      <dgm:spPr/>
      <dgm:t>
        <a:bodyPr/>
        <a:lstStyle/>
        <a:p>
          <a:r>
            <a:rPr lang="en-CA" dirty="0" smtClean="0"/>
            <a:t>2-5 min</a:t>
          </a:r>
          <a:endParaRPr lang="en-CA" dirty="0"/>
        </a:p>
      </dgm:t>
    </dgm:pt>
    <dgm:pt modelId="{23C8002F-BCF4-4A72-BF55-F2F300AABE5A}" type="parTrans" cxnId="{3E6B44D7-3725-4CDB-B01E-5118DA5FE722}">
      <dgm:prSet/>
      <dgm:spPr/>
      <dgm:t>
        <a:bodyPr/>
        <a:lstStyle/>
        <a:p>
          <a:endParaRPr lang="en-CA"/>
        </a:p>
      </dgm:t>
    </dgm:pt>
    <dgm:pt modelId="{505CD877-B93E-4B8F-8DE1-1BFAF4B3759E}" type="sibTrans" cxnId="{3E6B44D7-3725-4CDB-B01E-5118DA5FE722}">
      <dgm:prSet/>
      <dgm:spPr/>
      <dgm:t>
        <a:bodyPr/>
        <a:lstStyle/>
        <a:p>
          <a:endParaRPr lang="en-CA"/>
        </a:p>
      </dgm:t>
    </dgm:pt>
    <dgm:pt modelId="{CAF6C233-5ABA-46D7-B4E6-3D5FA079A5DB}">
      <dgm:prSet phldrT="[Text]"/>
      <dgm:spPr/>
      <dgm:t>
        <a:bodyPr/>
        <a:lstStyle/>
        <a:p>
          <a:r>
            <a:rPr lang="en-CA" dirty="0" smtClean="0"/>
            <a:t>Deeper explanation</a:t>
          </a:r>
          <a:endParaRPr lang="en-CA" dirty="0"/>
        </a:p>
      </dgm:t>
    </dgm:pt>
    <dgm:pt modelId="{4948FCC5-E0BF-4D93-8DCD-93BBBB6A1176}" type="parTrans" cxnId="{EA70F3A1-7188-4C9E-90B0-E2BB86913EF4}">
      <dgm:prSet/>
      <dgm:spPr/>
      <dgm:t>
        <a:bodyPr/>
        <a:lstStyle/>
        <a:p>
          <a:endParaRPr lang="en-CA"/>
        </a:p>
      </dgm:t>
    </dgm:pt>
    <dgm:pt modelId="{53694B5F-C3EA-4076-9EC3-48C707DCDBE0}" type="sibTrans" cxnId="{EA70F3A1-7188-4C9E-90B0-E2BB86913EF4}">
      <dgm:prSet/>
      <dgm:spPr/>
      <dgm:t>
        <a:bodyPr/>
        <a:lstStyle/>
        <a:p>
          <a:endParaRPr lang="en-CA"/>
        </a:p>
      </dgm:t>
    </dgm:pt>
    <dgm:pt modelId="{CC8C5866-D6BA-4B82-969F-3E9D16A2C248}">
      <dgm:prSet phldrT="[Text]"/>
      <dgm:spPr/>
      <dgm:t>
        <a:bodyPr/>
        <a:lstStyle/>
        <a:p>
          <a:r>
            <a:rPr lang="en-CA" dirty="0" smtClean="0"/>
            <a:t>5-10 min</a:t>
          </a:r>
          <a:endParaRPr lang="en-CA" dirty="0"/>
        </a:p>
      </dgm:t>
    </dgm:pt>
    <dgm:pt modelId="{B9EAF660-2E25-4BFB-9EAA-694674BA0270}" type="parTrans" cxnId="{DA18FA0F-07BC-4E2F-8BA0-8C41890154DC}">
      <dgm:prSet/>
      <dgm:spPr/>
      <dgm:t>
        <a:bodyPr/>
        <a:lstStyle/>
        <a:p>
          <a:endParaRPr lang="en-CA"/>
        </a:p>
      </dgm:t>
    </dgm:pt>
    <dgm:pt modelId="{028E366B-726C-453A-9278-1ED480C76E21}" type="sibTrans" cxnId="{DA18FA0F-07BC-4E2F-8BA0-8C41890154DC}">
      <dgm:prSet/>
      <dgm:spPr/>
      <dgm:t>
        <a:bodyPr/>
        <a:lstStyle/>
        <a:p>
          <a:endParaRPr lang="en-CA"/>
        </a:p>
      </dgm:t>
    </dgm:pt>
    <dgm:pt modelId="{E1830E66-1F07-4107-94EE-FA36494EF629}" type="pres">
      <dgm:prSet presAssocID="{33C02B0C-E601-4036-864F-FE7AB0FE6526}" presName="diagram" presStyleCnt="0">
        <dgm:presLayoutVars>
          <dgm:dir/>
          <dgm:animLvl val="lvl"/>
          <dgm:resizeHandles val="exact"/>
        </dgm:presLayoutVars>
      </dgm:prSet>
      <dgm:spPr/>
    </dgm:pt>
    <dgm:pt modelId="{B70BCD32-274C-4580-AF49-A27567B53951}" type="pres">
      <dgm:prSet presAssocID="{1C8890AC-D8D0-4169-AB27-5C5DC311DB38}" presName="compNode" presStyleCnt="0"/>
      <dgm:spPr/>
    </dgm:pt>
    <dgm:pt modelId="{7B467F2E-5737-4CB4-887D-15E776DBFCDD}" type="pres">
      <dgm:prSet presAssocID="{1C8890AC-D8D0-4169-AB27-5C5DC311DB38}" presName="childRect" presStyleLbl="bgAcc1" presStyleIdx="0" presStyleCnt="2">
        <dgm:presLayoutVars>
          <dgm:bulletEnabled val="1"/>
        </dgm:presLayoutVars>
      </dgm:prSet>
      <dgm:spPr/>
      <dgm:t>
        <a:bodyPr/>
        <a:lstStyle/>
        <a:p>
          <a:endParaRPr lang="en-CA"/>
        </a:p>
      </dgm:t>
    </dgm:pt>
    <dgm:pt modelId="{0F563612-3FE3-4BCE-9FE1-A4F8C1B59AB5}" type="pres">
      <dgm:prSet presAssocID="{1C8890AC-D8D0-4169-AB27-5C5DC311DB38}" presName="parentText" presStyleLbl="node1" presStyleIdx="0" presStyleCnt="0">
        <dgm:presLayoutVars>
          <dgm:chMax val="0"/>
          <dgm:bulletEnabled val="1"/>
        </dgm:presLayoutVars>
      </dgm:prSet>
      <dgm:spPr/>
      <dgm:t>
        <a:bodyPr/>
        <a:lstStyle/>
        <a:p>
          <a:endParaRPr lang="en-CA"/>
        </a:p>
      </dgm:t>
    </dgm:pt>
    <dgm:pt modelId="{B44F14F1-DE40-42CA-828E-17D74DC7A90B}" type="pres">
      <dgm:prSet presAssocID="{1C8890AC-D8D0-4169-AB27-5C5DC311DB38}" presName="parentRect" presStyleLbl="alignNode1" presStyleIdx="0" presStyleCnt="2"/>
      <dgm:spPr/>
      <dgm:t>
        <a:bodyPr/>
        <a:lstStyle/>
        <a:p>
          <a:endParaRPr lang="en-CA"/>
        </a:p>
      </dgm:t>
    </dgm:pt>
    <dgm:pt modelId="{7D219A55-605E-4D60-AC98-EF524FC23D1B}" type="pres">
      <dgm:prSet presAssocID="{1C8890AC-D8D0-4169-AB27-5C5DC311DB38}" presName="adorn" presStyleLbl="fgAccFollowNode1" presStyleIdx="0" presStyleCnt="2"/>
      <dgm:spPr/>
    </dgm:pt>
    <dgm:pt modelId="{EFFA6C07-360F-4814-97B4-35F32C4A82EC}" type="pres">
      <dgm:prSet presAssocID="{A0BA35EA-E6E2-41ED-BDFD-1180B524773D}" presName="sibTrans" presStyleLbl="sibTrans2D1" presStyleIdx="0" presStyleCnt="0"/>
      <dgm:spPr/>
      <dgm:t>
        <a:bodyPr/>
        <a:lstStyle/>
        <a:p>
          <a:endParaRPr lang="en-CA"/>
        </a:p>
      </dgm:t>
    </dgm:pt>
    <dgm:pt modelId="{F5D56DA3-1E0E-4E22-8F32-9E82B95909F5}" type="pres">
      <dgm:prSet presAssocID="{4EF24C36-DB78-4EBB-8306-BD64C9BF4A6B}" presName="compNode" presStyleCnt="0"/>
      <dgm:spPr/>
    </dgm:pt>
    <dgm:pt modelId="{7A97213C-6832-4AA7-8469-2E2FA7C7294F}" type="pres">
      <dgm:prSet presAssocID="{4EF24C36-DB78-4EBB-8306-BD64C9BF4A6B}" presName="childRect" presStyleLbl="bgAcc1" presStyleIdx="1" presStyleCnt="2">
        <dgm:presLayoutVars>
          <dgm:bulletEnabled val="1"/>
        </dgm:presLayoutVars>
      </dgm:prSet>
      <dgm:spPr/>
      <dgm:t>
        <a:bodyPr/>
        <a:lstStyle/>
        <a:p>
          <a:endParaRPr lang="en-CA"/>
        </a:p>
      </dgm:t>
    </dgm:pt>
    <dgm:pt modelId="{D7D613C2-D6BC-41BB-B01B-C0BB3D43B39E}" type="pres">
      <dgm:prSet presAssocID="{4EF24C36-DB78-4EBB-8306-BD64C9BF4A6B}" presName="parentText" presStyleLbl="node1" presStyleIdx="0" presStyleCnt="0">
        <dgm:presLayoutVars>
          <dgm:chMax val="0"/>
          <dgm:bulletEnabled val="1"/>
        </dgm:presLayoutVars>
      </dgm:prSet>
      <dgm:spPr/>
      <dgm:t>
        <a:bodyPr/>
        <a:lstStyle/>
        <a:p>
          <a:endParaRPr lang="en-CA"/>
        </a:p>
      </dgm:t>
    </dgm:pt>
    <dgm:pt modelId="{5462DA43-64A8-4690-AB80-030F73EA2C3E}" type="pres">
      <dgm:prSet presAssocID="{4EF24C36-DB78-4EBB-8306-BD64C9BF4A6B}" presName="parentRect" presStyleLbl="alignNode1" presStyleIdx="1" presStyleCnt="2"/>
      <dgm:spPr/>
      <dgm:t>
        <a:bodyPr/>
        <a:lstStyle/>
        <a:p>
          <a:endParaRPr lang="en-CA"/>
        </a:p>
      </dgm:t>
    </dgm:pt>
    <dgm:pt modelId="{B32091D3-8DA2-4920-A7E8-F9CFBBE8297D}" type="pres">
      <dgm:prSet presAssocID="{4EF24C36-DB78-4EBB-8306-BD64C9BF4A6B}" presName="adorn" presStyleLbl="fgAccFollowNode1" presStyleIdx="1" presStyleCnt="2"/>
      <dgm:spPr/>
    </dgm:pt>
  </dgm:ptLst>
  <dgm:cxnLst>
    <dgm:cxn modelId="{A28CFF00-BDAC-411F-B95A-EB87989D0220}" type="presOf" srcId="{1C8890AC-D8D0-4169-AB27-5C5DC311DB38}" destId="{B44F14F1-DE40-42CA-828E-17D74DC7A90B}" srcOrd="1" destOrd="0" presId="urn:microsoft.com/office/officeart/2005/8/layout/bList2"/>
    <dgm:cxn modelId="{2DCF1B3D-0BCA-46AC-810B-597AC60071BA}" type="presOf" srcId="{4EF24C36-DB78-4EBB-8306-BD64C9BF4A6B}" destId="{D7D613C2-D6BC-41BB-B01B-C0BB3D43B39E}" srcOrd="0" destOrd="0" presId="urn:microsoft.com/office/officeart/2005/8/layout/bList2"/>
    <dgm:cxn modelId="{CD18BFA7-C1C6-4FDF-94B1-296C4C03E3B3}" type="presOf" srcId="{A0BA35EA-E6E2-41ED-BDFD-1180B524773D}" destId="{EFFA6C07-360F-4814-97B4-35F32C4A82EC}" srcOrd="0" destOrd="0" presId="urn:microsoft.com/office/officeart/2005/8/layout/bList2"/>
    <dgm:cxn modelId="{8893200C-8340-4267-8C02-96E46772498E}" type="presOf" srcId="{4EF24C36-DB78-4EBB-8306-BD64C9BF4A6B}" destId="{5462DA43-64A8-4690-AB80-030F73EA2C3E}" srcOrd="1" destOrd="0" presId="urn:microsoft.com/office/officeart/2005/8/layout/bList2"/>
    <dgm:cxn modelId="{3E6B44D7-3725-4CDB-B01E-5118DA5FE722}" srcId="{1C8890AC-D8D0-4169-AB27-5C5DC311DB38}" destId="{52E2D3ED-B2B0-4F72-B0D3-4D9CE92381C1}" srcOrd="1" destOrd="0" parTransId="{23C8002F-BCF4-4A72-BF55-F2F300AABE5A}" sibTransId="{505CD877-B93E-4B8F-8DE1-1BFAF4B3759E}"/>
    <dgm:cxn modelId="{EA70F3A1-7188-4C9E-90B0-E2BB86913EF4}" srcId="{4EF24C36-DB78-4EBB-8306-BD64C9BF4A6B}" destId="{CAF6C233-5ABA-46D7-B4E6-3D5FA079A5DB}" srcOrd="0" destOrd="0" parTransId="{4948FCC5-E0BF-4D93-8DCD-93BBBB6A1176}" sibTransId="{53694B5F-C3EA-4076-9EC3-48C707DCDBE0}"/>
    <dgm:cxn modelId="{4D5ECF6F-707F-44B8-B730-331C71342764}" type="presOf" srcId="{CAF6C233-5ABA-46D7-B4E6-3D5FA079A5DB}" destId="{7A97213C-6832-4AA7-8469-2E2FA7C7294F}" srcOrd="0" destOrd="0" presId="urn:microsoft.com/office/officeart/2005/8/layout/bList2"/>
    <dgm:cxn modelId="{DA18FA0F-07BC-4E2F-8BA0-8C41890154DC}" srcId="{4EF24C36-DB78-4EBB-8306-BD64C9BF4A6B}" destId="{CC8C5866-D6BA-4B82-969F-3E9D16A2C248}" srcOrd="1" destOrd="0" parTransId="{B9EAF660-2E25-4BFB-9EAA-694674BA0270}" sibTransId="{028E366B-726C-453A-9278-1ED480C76E21}"/>
    <dgm:cxn modelId="{971D6D53-7BC0-4A82-B098-A43C79BE3D72}" srcId="{33C02B0C-E601-4036-864F-FE7AB0FE6526}" destId="{1C8890AC-D8D0-4169-AB27-5C5DC311DB38}" srcOrd="0" destOrd="0" parTransId="{DDEE00B5-E869-41E9-996F-961B01F0E3B7}" sibTransId="{A0BA35EA-E6E2-41ED-BDFD-1180B524773D}"/>
    <dgm:cxn modelId="{DED8E610-F487-4FD3-AC1C-B5B227E66836}" type="presOf" srcId="{1C8890AC-D8D0-4169-AB27-5C5DC311DB38}" destId="{0F563612-3FE3-4BCE-9FE1-A4F8C1B59AB5}" srcOrd="0" destOrd="0" presId="urn:microsoft.com/office/officeart/2005/8/layout/bList2"/>
    <dgm:cxn modelId="{3B53CAB6-8706-4677-B5BB-496BA1A88D5C}" type="presOf" srcId="{EE77F3E2-C89D-4717-A154-955DF98B13C4}" destId="{7B467F2E-5737-4CB4-887D-15E776DBFCDD}" srcOrd="0" destOrd="0" presId="urn:microsoft.com/office/officeart/2005/8/layout/bList2"/>
    <dgm:cxn modelId="{9F482AC2-7D09-4451-A87C-418E05CF8ECA}" type="presOf" srcId="{33C02B0C-E601-4036-864F-FE7AB0FE6526}" destId="{E1830E66-1F07-4107-94EE-FA36494EF629}" srcOrd="0" destOrd="0" presId="urn:microsoft.com/office/officeart/2005/8/layout/bList2"/>
    <dgm:cxn modelId="{15D1BC7D-94BA-443D-8AFE-5DB3BCE8340F}" srcId="{33C02B0C-E601-4036-864F-FE7AB0FE6526}" destId="{4EF24C36-DB78-4EBB-8306-BD64C9BF4A6B}" srcOrd="1" destOrd="0" parTransId="{1C83ED0C-713E-4B52-9FBC-47AB31C0F33E}" sibTransId="{E9D06E5F-3B06-4CCA-AE86-41A90C2EE2E3}"/>
    <dgm:cxn modelId="{2E497FC3-D240-466C-86B6-D568CBA7D551}" type="presOf" srcId="{52E2D3ED-B2B0-4F72-B0D3-4D9CE92381C1}" destId="{7B467F2E-5737-4CB4-887D-15E776DBFCDD}" srcOrd="0" destOrd="1" presId="urn:microsoft.com/office/officeart/2005/8/layout/bList2"/>
    <dgm:cxn modelId="{4599439B-1CFB-424A-B4B2-E1B054F8039A}" type="presOf" srcId="{CC8C5866-D6BA-4B82-969F-3E9D16A2C248}" destId="{7A97213C-6832-4AA7-8469-2E2FA7C7294F}" srcOrd="0" destOrd="1" presId="urn:microsoft.com/office/officeart/2005/8/layout/bList2"/>
    <dgm:cxn modelId="{C0156B9D-1A7B-4526-AE96-0EF78DA71102}" srcId="{1C8890AC-D8D0-4169-AB27-5C5DC311DB38}" destId="{EE77F3E2-C89D-4717-A154-955DF98B13C4}" srcOrd="0" destOrd="0" parTransId="{5BF2121C-7864-4E30-9856-6B70F1A45EBC}" sibTransId="{7D6C8008-36C0-4333-90B8-49DE671A9C1B}"/>
    <dgm:cxn modelId="{08CD384B-8E08-4667-9018-9E0B68F2AA1D}" type="presParOf" srcId="{E1830E66-1F07-4107-94EE-FA36494EF629}" destId="{B70BCD32-274C-4580-AF49-A27567B53951}" srcOrd="0" destOrd="0" presId="urn:microsoft.com/office/officeart/2005/8/layout/bList2"/>
    <dgm:cxn modelId="{D4ABAFD3-FC26-40CA-B25B-CC841AC3C432}" type="presParOf" srcId="{B70BCD32-274C-4580-AF49-A27567B53951}" destId="{7B467F2E-5737-4CB4-887D-15E776DBFCDD}" srcOrd="0" destOrd="0" presId="urn:microsoft.com/office/officeart/2005/8/layout/bList2"/>
    <dgm:cxn modelId="{2F3130A4-4994-498A-838D-62922CBACB6A}" type="presParOf" srcId="{B70BCD32-274C-4580-AF49-A27567B53951}" destId="{0F563612-3FE3-4BCE-9FE1-A4F8C1B59AB5}" srcOrd="1" destOrd="0" presId="urn:microsoft.com/office/officeart/2005/8/layout/bList2"/>
    <dgm:cxn modelId="{6825F1F8-E504-4F6E-99EA-D8F743AE5006}" type="presParOf" srcId="{B70BCD32-274C-4580-AF49-A27567B53951}" destId="{B44F14F1-DE40-42CA-828E-17D74DC7A90B}" srcOrd="2" destOrd="0" presId="urn:microsoft.com/office/officeart/2005/8/layout/bList2"/>
    <dgm:cxn modelId="{78083030-7DEF-4688-BFE4-5A0F85E1E121}" type="presParOf" srcId="{B70BCD32-274C-4580-AF49-A27567B53951}" destId="{7D219A55-605E-4D60-AC98-EF524FC23D1B}" srcOrd="3" destOrd="0" presId="urn:microsoft.com/office/officeart/2005/8/layout/bList2"/>
    <dgm:cxn modelId="{89BE7A20-B0F9-4356-945D-5E8F0741682B}" type="presParOf" srcId="{E1830E66-1F07-4107-94EE-FA36494EF629}" destId="{EFFA6C07-360F-4814-97B4-35F32C4A82EC}" srcOrd="1" destOrd="0" presId="urn:microsoft.com/office/officeart/2005/8/layout/bList2"/>
    <dgm:cxn modelId="{E5CAD951-1805-43E7-A80D-4B3444C2D914}" type="presParOf" srcId="{E1830E66-1F07-4107-94EE-FA36494EF629}" destId="{F5D56DA3-1E0E-4E22-8F32-9E82B95909F5}" srcOrd="2" destOrd="0" presId="urn:microsoft.com/office/officeart/2005/8/layout/bList2"/>
    <dgm:cxn modelId="{BDCEC9B2-2AF6-4DEC-B238-084363D9C243}" type="presParOf" srcId="{F5D56DA3-1E0E-4E22-8F32-9E82B95909F5}" destId="{7A97213C-6832-4AA7-8469-2E2FA7C7294F}" srcOrd="0" destOrd="0" presId="urn:microsoft.com/office/officeart/2005/8/layout/bList2"/>
    <dgm:cxn modelId="{1B0AF4BC-9854-49E3-9F59-6187DC63C430}" type="presParOf" srcId="{F5D56DA3-1E0E-4E22-8F32-9E82B95909F5}" destId="{D7D613C2-D6BC-41BB-B01B-C0BB3D43B39E}" srcOrd="1" destOrd="0" presId="urn:microsoft.com/office/officeart/2005/8/layout/bList2"/>
    <dgm:cxn modelId="{FD46063C-2AE2-4B19-BE9D-A162E90F3020}" type="presParOf" srcId="{F5D56DA3-1E0E-4E22-8F32-9E82B95909F5}" destId="{5462DA43-64A8-4690-AB80-030F73EA2C3E}" srcOrd="2" destOrd="0" presId="urn:microsoft.com/office/officeart/2005/8/layout/bList2"/>
    <dgm:cxn modelId="{057C450A-6362-4DDA-AA08-3B7A9A38A0A3}" type="presParOf" srcId="{F5D56DA3-1E0E-4E22-8F32-9E82B95909F5}" destId="{B32091D3-8DA2-4920-A7E8-F9CFBBE8297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3E4A6-0F31-4A59-8FB7-DEA1095825EA}">
      <dsp:nvSpPr>
        <dsp:cNvPr id="0" name=""/>
        <dsp:cNvSpPr/>
      </dsp:nvSpPr>
      <dsp:spPr>
        <a:xfrm>
          <a:off x="0" y="0"/>
          <a:ext cx="8947150" cy="1888092"/>
        </a:xfrm>
        <a:prstGeom prst="roundRect">
          <a:avLst>
            <a:gd name="adj" fmla="val 10000"/>
          </a:avLst>
        </a:prstGeom>
        <a:solidFill>
          <a:schemeClr val="accent1">
            <a:lumMod val="40000"/>
            <a:lumOff val="6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B6AB88-C680-4453-BFE0-9D486DD16CD2}">
      <dsp:nvSpPr>
        <dsp:cNvPr id="0" name=""/>
        <dsp:cNvSpPr/>
      </dsp:nvSpPr>
      <dsp:spPr>
        <a:xfrm>
          <a:off x="268414" y="251745"/>
          <a:ext cx="2628225" cy="1384601"/>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15747-8708-4FDC-B684-C3A213502686}">
      <dsp:nvSpPr>
        <dsp:cNvPr id="0" name=""/>
        <dsp:cNvSpPr/>
      </dsp:nvSpPr>
      <dsp:spPr>
        <a:xfrm rot="10800000">
          <a:off x="268414" y="1888092"/>
          <a:ext cx="2628225" cy="230766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CA" sz="2900" b="1" kern="1200" dirty="0" smtClean="0"/>
            <a:t>Experiment</a:t>
          </a:r>
          <a:endParaRPr lang="en-CA" sz="2900" b="1" kern="1200" dirty="0"/>
        </a:p>
      </dsp:txBody>
      <dsp:txXfrm rot="10800000">
        <a:off x="339383" y="1888092"/>
        <a:ext cx="2486287" cy="2236700"/>
      </dsp:txXfrm>
    </dsp:sp>
    <dsp:sp modelId="{F9E866FD-F5BD-4A44-A75F-F8EC060F7E3E}">
      <dsp:nvSpPr>
        <dsp:cNvPr id="0" name=""/>
        <dsp:cNvSpPr/>
      </dsp:nvSpPr>
      <dsp:spPr>
        <a:xfrm>
          <a:off x="3159462" y="251745"/>
          <a:ext cx="2628225" cy="1384601"/>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8C44C-9251-4631-8233-2759A1645D14}">
      <dsp:nvSpPr>
        <dsp:cNvPr id="0" name=""/>
        <dsp:cNvSpPr/>
      </dsp:nvSpPr>
      <dsp:spPr>
        <a:xfrm rot="10800000">
          <a:off x="3159462" y="1888092"/>
          <a:ext cx="2628225" cy="230766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CA" sz="2900" b="1" kern="1200" dirty="0" smtClean="0"/>
            <a:t>Innovation</a:t>
          </a:r>
          <a:endParaRPr lang="en-CA" sz="2900" b="1" kern="1200" dirty="0"/>
        </a:p>
      </dsp:txBody>
      <dsp:txXfrm rot="10800000">
        <a:off x="3230431" y="1888092"/>
        <a:ext cx="2486287" cy="2236700"/>
      </dsp:txXfrm>
    </dsp:sp>
    <dsp:sp modelId="{6D0BA69F-C510-44C3-BA8A-B91115761722}">
      <dsp:nvSpPr>
        <dsp:cNvPr id="0" name=""/>
        <dsp:cNvSpPr/>
      </dsp:nvSpPr>
      <dsp:spPr>
        <a:xfrm>
          <a:off x="6050510" y="251745"/>
          <a:ext cx="2628225" cy="1384601"/>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FA6BB-0ACE-4010-B8C4-47A162406EF9}">
      <dsp:nvSpPr>
        <dsp:cNvPr id="0" name=""/>
        <dsp:cNvSpPr/>
      </dsp:nvSpPr>
      <dsp:spPr>
        <a:xfrm rot="10800000">
          <a:off x="6050510" y="1888092"/>
          <a:ext cx="2628225" cy="230766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CA" sz="2900" b="1" kern="1200" dirty="0" smtClean="0"/>
            <a:t>Study</a:t>
          </a:r>
          <a:endParaRPr lang="en-CA" sz="2900" b="1" kern="1200" dirty="0"/>
        </a:p>
      </dsp:txBody>
      <dsp:txXfrm rot="10800000">
        <a:off x="6121479" y="1888092"/>
        <a:ext cx="2486287" cy="2236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8B90-BDC0-410D-AB1E-451A87F5EA60}">
      <dsp:nvSpPr>
        <dsp:cNvPr id="0" name=""/>
        <dsp:cNvSpPr/>
      </dsp:nvSpPr>
      <dsp:spPr>
        <a:xfrm>
          <a:off x="8809" y="916085"/>
          <a:ext cx="2633034" cy="1579820"/>
        </a:xfrm>
        <a:prstGeom prst="roundRect">
          <a:avLst>
            <a:gd name="adj" fmla="val 10000"/>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t>Your top 2-3 ideas</a:t>
          </a:r>
          <a:endParaRPr lang="en-CA" sz="2400" b="1" kern="1200" dirty="0"/>
        </a:p>
      </dsp:txBody>
      <dsp:txXfrm>
        <a:off x="55080" y="962356"/>
        <a:ext cx="2540492" cy="1487278"/>
      </dsp:txXfrm>
    </dsp:sp>
    <dsp:sp modelId="{CCF3F0AC-14A9-4F06-9879-A125E6D668FF}">
      <dsp:nvSpPr>
        <dsp:cNvPr id="0" name=""/>
        <dsp:cNvSpPr/>
      </dsp:nvSpPr>
      <dsp:spPr>
        <a:xfrm>
          <a:off x="2873551" y="1379499"/>
          <a:ext cx="558203" cy="65299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b="1" kern="1200"/>
        </a:p>
      </dsp:txBody>
      <dsp:txXfrm>
        <a:off x="2873551" y="1510097"/>
        <a:ext cx="390742" cy="391796"/>
      </dsp:txXfrm>
    </dsp:sp>
    <dsp:sp modelId="{AE95D809-C6A5-45B4-92E6-C943A2782B5B}">
      <dsp:nvSpPr>
        <dsp:cNvPr id="0" name=""/>
        <dsp:cNvSpPr/>
      </dsp:nvSpPr>
      <dsp:spPr>
        <a:xfrm>
          <a:off x="3695058" y="916085"/>
          <a:ext cx="2633034" cy="157982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t>Google Search: have others answered this?</a:t>
          </a:r>
          <a:endParaRPr lang="en-CA" sz="2400" b="1" kern="1200" dirty="0"/>
        </a:p>
      </dsp:txBody>
      <dsp:txXfrm>
        <a:off x="3741329" y="962356"/>
        <a:ext cx="2540492" cy="1487278"/>
      </dsp:txXfrm>
    </dsp:sp>
    <dsp:sp modelId="{EC3B76BA-B2EA-455D-BBD9-D1A58F4A9629}">
      <dsp:nvSpPr>
        <dsp:cNvPr id="0" name=""/>
        <dsp:cNvSpPr/>
      </dsp:nvSpPr>
      <dsp:spPr>
        <a:xfrm>
          <a:off x="6559799" y="1379499"/>
          <a:ext cx="558203" cy="65299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b="1" kern="1200"/>
        </a:p>
      </dsp:txBody>
      <dsp:txXfrm>
        <a:off x="6559799" y="1510097"/>
        <a:ext cx="390742" cy="391796"/>
      </dsp:txXfrm>
    </dsp:sp>
    <dsp:sp modelId="{121077A7-0F9B-42C9-8191-D48478385AA8}">
      <dsp:nvSpPr>
        <dsp:cNvPr id="0" name=""/>
        <dsp:cNvSpPr/>
      </dsp:nvSpPr>
      <dsp:spPr>
        <a:xfrm>
          <a:off x="7381306" y="916085"/>
          <a:ext cx="2633034" cy="1579820"/>
        </a:xfrm>
        <a:prstGeom prst="roundRect">
          <a:avLst>
            <a:gd name="adj" fmla="val 10000"/>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t>Related new question?</a:t>
          </a:r>
          <a:endParaRPr lang="en-CA" sz="2400" b="1" kern="1200" dirty="0"/>
        </a:p>
      </dsp:txBody>
      <dsp:txXfrm>
        <a:off x="7427577" y="962356"/>
        <a:ext cx="2540492" cy="1487278"/>
      </dsp:txXfrm>
    </dsp:sp>
    <dsp:sp modelId="{F73F8125-2127-4742-8627-F1D03C212F8F}">
      <dsp:nvSpPr>
        <dsp:cNvPr id="0" name=""/>
        <dsp:cNvSpPr/>
      </dsp:nvSpPr>
      <dsp:spPr>
        <a:xfrm rot="5400000">
          <a:off x="8418722" y="2680218"/>
          <a:ext cx="558203" cy="65299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b="1" kern="1200"/>
        </a:p>
      </dsp:txBody>
      <dsp:txXfrm rot="-5400000">
        <a:off x="8501926" y="2727613"/>
        <a:ext cx="391796" cy="390742"/>
      </dsp:txXfrm>
    </dsp:sp>
    <dsp:sp modelId="{AA5A6359-6526-440C-B54D-CB8B254C0178}">
      <dsp:nvSpPr>
        <dsp:cNvPr id="0" name=""/>
        <dsp:cNvSpPr/>
      </dsp:nvSpPr>
      <dsp:spPr>
        <a:xfrm>
          <a:off x="7381306" y="3549120"/>
          <a:ext cx="2633034" cy="157982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t>Google Search your new question</a:t>
          </a:r>
          <a:endParaRPr lang="en-CA" sz="2400" b="1" kern="1200" dirty="0"/>
        </a:p>
      </dsp:txBody>
      <dsp:txXfrm>
        <a:off x="7427577" y="3595391"/>
        <a:ext cx="2540492" cy="1487278"/>
      </dsp:txXfrm>
    </dsp:sp>
    <dsp:sp modelId="{1FC0A184-7AF8-497C-81DE-EC619956EE45}">
      <dsp:nvSpPr>
        <dsp:cNvPr id="0" name=""/>
        <dsp:cNvSpPr/>
      </dsp:nvSpPr>
      <dsp:spPr>
        <a:xfrm rot="10800000">
          <a:off x="6591396" y="4012534"/>
          <a:ext cx="558203" cy="652992"/>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b="1" kern="1200"/>
        </a:p>
      </dsp:txBody>
      <dsp:txXfrm rot="10800000">
        <a:off x="6758857" y="4143132"/>
        <a:ext cx="390742" cy="391796"/>
      </dsp:txXfrm>
    </dsp:sp>
    <dsp:sp modelId="{B3D9E16A-857A-414C-A955-A73CE1FB5CC9}">
      <dsp:nvSpPr>
        <dsp:cNvPr id="0" name=""/>
        <dsp:cNvSpPr/>
      </dsp:nvSpPr>
      <dsp:spPr>
        <a:xfrm>
          <a:off x="3695058" y="3549120"/>
          <a:ext cx="2633034" cy="1579820"/>
        </a:xfrm>
        <a:prstGeom prst="roundRect">
          <a:avLst>
            <a:gd name="adj" fmla="val 10000"/>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t>Your project idea!</a:t>
          </a:r>
          <a:endParaRPr lang="en-CA" sz="2400" b="1" kern="1200" dirty="0"/>
        </a:p>
      </dsp:txBody>
      <dsp:txXfrm>
        <a:off x="3741329" y="3595391"/>
        <a:ext cx="2540492" cy="1487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0AE5D-66A0-458A-A0F1-07E2209F6D63}">
      <dsp:nvSpPr>
        <dsp:cNvPr id="0" name=""/>
        <dsp:cNvSpPr/>
      </dsp:nvSpPr>
      <dsp:spPr>
        <a:xfrm rot="5400000">
          <a:off x="813629" y="1053051"/>
          <a:ext cx="1646965" cy="19854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F39428-08DB-43E1-9CE1-E4E5E78193D7}">
      <dsp:nvSpPr>
        <dsp:cNvPr id="0" name=""/>
        <dsp:cNvSpPr/>
      </dsp:nvSpPr>
      <dsp:spPr>
        <a:xfrm>
          <a:off x="1192100" y="1366"/>
          <a:ext cx="2206079" cy="132364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Topic</a:t>
          </a:r>
          <a:endParaRPr lang="en-CA" sz="2400" b="1" kern="1200" dirty="0">
            <a:solidFill>
              <a:schemeClr val="bg1"/>
            </a:solidFill>
          </a:endParaRPr>
        </a:p>
      </dsp:txBody>
      <dsp:txXfrm>
        <a:off x="1230868" y="40134"/>
        <a:ext cx="2128543" cy="1246111"/>
      </dsp:txXfrm>
    </dsp:sp>
    <dsp:sp modelId="{A05C6369-6BD8-4EDA-9731-EDBAB587BFDD}">
      <dsp:nvSpPr>
        <dsp:cNvPr id="0" name=""/>
        <dsp:cNvSpPr/>
      </dsp:nvSpPr>
      <dsp:spPr>
        <a:xfrm rot="5400000">
          <a:off x="813629" y="2707610"/>
          <a:ext cx="1646965" cy="198547"/>
        </a:xfrm>
        <a:prstGeom prst="rect">
          <a:avLst/>
        </a:prstGeom>
        <a:solidFill>
          <a:schemeClr val="accent5">
            <a:hueOff val="2970883"/>
            <a:satOff val="-81"/>
            <a:lumOff val="-44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32AD36-3673-4A9D-BFC2-917DFBB45536}">
      <dsp:nvSpPr>
        <dsp:cNvPr id="0" name=""/>
        <dsp:cNvSpPr/>
      </dsp:nvSpPr>
      <dsp:spPr>
        <a:xfrm>
          <a:off x="1192100" y="1655926"/>
          <a:ext cx="2206079" cy="1323647"/>
        </a:xfrm>
        <a:prstGeom prst="roundRect">
          <a:avLst>
            <a:gd name="adj" fmla="val 10000"/>
          </a:avLst>
        </a:prstGeom>
        <a:solidFill>
          <a:schemeClr val="accent5">
            <a:hueOff val="2599523"/>
            <a:satOff val="-71"/>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Research Question</a:t>
          </a:r>
          <a:endParaRPr lang="en-CA" sz="2400" b="1" kern="1200" dirty="0">
            <a:solidFill>
              <a:schemeClr val="bg1"/>
            </a:solidFill>
          </a:endParaRPr>
        </a:p>
      </dsp:txBody>
      <dsp:txXfrm>
        <a:off x="1230868" y="1694694"/>
        <a:ext cx="2128543" cy="1246111"/>
      </dsp:txXfrm>
    </dsp:sp>
    <dsp:sp modelId="{8266026B-8C28-4AD3-8B56-282D87377378}">
      <dsp:nvSpPr>
        <dsp:cNvPr id="0" name=""/>
        <dsp:cNvSpPr/>
      </dsp:nvSpPr>
      <dsp:spPr>
        <a:xfrm>
          <a:off x="1640909" y="3534890"/>
          <a:ext cx="2926491" cy="198547"/>
        </a:xfrm>
        <a:prstGeom prst="rect">
          <a:avLst/>
        </a:prstGeom>
        <a:solidFill>
          <a:schemeClr val="accent5">
            <a:hueOff val="5941767"/>
            <a:satOff val="-162"/>
            <a:lumOff val="-8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0894F5-357F-4E5A-908A-2E10B05C7A76}">
      <dsp:nvSpPr>
        <dsp:cNvPr id="0" name=""/>
        <dsp:cNvSpPr/>
      </dsp:nvSpPr>
      <dsp:spPr>
        <a:xfrm>
          <a:off x="1192100" y="3310485"/>
          <a:ext cx="2206079" cy="1323647"/>
        </a:xfrm>
        <a:prstGeom prst="roundRect">
          <a:avLst>
            <a:gd name="adj" fmla="val 10000"/>
          </a:avLst>
        </a:prstGeom>
        <a:solidFill>
          <a:schemeClr val="accent5">
            <a:hueOff val="5199046"/>
            <a:satOff val="-142"/>
            <a:lumOff val="-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Hypothesis</a:t>
          </a:r>
          <a:endParaRPr lang="en-CA" sz="2400" b="1" kern="1200" dirty="0">
            <a:solidFill>
              <a:schemeClr val="bg1"/>
            </a:solidFill>
          </a:endParaRPr>
        </a:p>
      </dsp:txBody>
      <dsp:txXfrm>
        <a:off x="1230868" y="3349253"/>
        <a:ext cx="2128543" cy="1246111"/>
      </dsp:txXfrm>
    </dsp:sp>
    <dsp:sp modelId="{033EE594-2856-4A82-926C-4D070467EC78}">
      <dsp:nvSpPr>
        <dsp:cNvPr id="0" name=""/>
        <dsp:cNvSpPr/>
      </dsp:nvSpPr>
      <dsp:spPr>
        <a:xfrm rot="16200000">
          <a:off x="3747715" y="2707610"/>
          <a:ext cx="1646965" cy="198547"/>
        </a:xfrm>
        <a:prstGeom prst="rect">
          <a:avLst/>
        </a:prstGeom>
        <a:solidFill>
          <a:schemeClr val="accent5">
            <a:hueOff val="8912650"/>
            <a:satOff val="-243"/>
            <a:lumOff val="-13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548222-E9F7-466F-A13D-96F7D627EF93}">
      <dsp:nvSpPr>
        <dsp:cNvPr id="0" name=""/>
        <dsp:cNvSpPr/>
      </dsp:nvSpPr>
      <dsp:spPr>
        <a:xfrm>
          <a:off x="4126185" y="3310485"/>
          <a:ext cx="2206079" cy="1323647"/>
        </a:xfrm>
        <a:prstGeom prst="roundRect">
          <a:avLst>
            <a:gd name="adj" fmla="val 10000"/>
          </a:avLst>
        </a:prstGeom>
        <a:solidFill>
          <a:schemeClr val="accent5">
            <a:hueOff val="7798569"/>
            <a:satOff val="-213"/>
            <a:lumOff val="-1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Tested </a:t>
          </a:r>
          <a:r>
            <a:rPr lang="en-CA" sz="2400" b="1" kern="1200" dirty="0" smtClean="0">
              <a:solidFill>
                <a:schemeClr val="bg1"/>
              </a:solidFill>
            </a:rPr>
            <a:t>Variables (dependent)</a:t>
          </a:r>
          <a:endParaRPr lang="en-CA" sz="2400" b="1" kern="1200" dirty="0">
            <a:solidFill>
              <a:schemeClr val="bg1"/>
            </a:solidFill>
          </a:endParaRPr>
        </a:p>
      </dsp:txBody>
      <dsp:txXfrm>
        <a:off x="4164953" y="3349253"/>
        <a:ext cx="2128543" cy="1246111"/>
      </dsp:txXfrm>
    </dsp:sp>
    <dsp:sp modelId="{F8A1CD0E-D302-4C8F-8E50-90F53E988B51}">
      <dsp:nvSpPr>
        <dsp:cNvPr id="0" name=""/>
        <dsp:cNvSpPr/>
      </dsp:nvSpPr>
      <dsp:spPr>
        <a:xfrm rot="16200000">
          <a:off x="3747715" y="1053051"/>
          <a:ext cx="1646965" cy="198547"/>
        </a:xfrm>
        <a:prstGeom prst="rect">
          <a:avLst/>
        </a:prstGeom>
        <a:solidFill>
          <a:schemeClr val="accent5">
            <a:hueOff val="11883534"/>
            <a:satOff val="-325"/>
            <a:lumOff val="-17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624B79-5455-4C8C-8B06-C02A735A7587}">
      <dsp:nvSpPr>
        <dsp:cNvPr id="0" name=""/>
        <dsp:cNvSpPr/>
      </dsp:nvSpPr>
      <dsp:spPr>
        <a:xfrm>
          <a:off x="4126185" y="1655926"/>
          <a:ext cx="2206079" cy="1323647"/>
        </a:xfrm>
        <a:prstGeom prst="roundRect">
          <a:avLst>
            <a:gd name="adj" fmla="val 10000"/>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Controlled </a:t>
          </a:r>
          <a:r>
            <a:rPr lang="en-CA" sz="2400" b="1" kern="1200" dirty="0" smtClean="0">
              <a:solidFill>
                <a:schemeClr val="bg1"/>
              </a:solidFill>
            </a:rPr>
            <a:t>Variables (</a:t>
          </a:r>
          <a:r>
            <a:rPr lang="en-CA" sz="2400" b="1" kern="1200" dirty="0" err="1" smtClean="0">
              <a:solidFill>
                <a:schemeClr val="bg1"/>
              </a:solidFill>
            </a:rPr>
            <a:t>indepen</a:t>
          </a:r>
          <a:r>
            <a:rPr lang="en-CA" sz="2400" b="1" kern="1200" dirty="0" smtClean="0">
              <a:solidFill>
                <a:schemeClr val="bg1"/>
              </a:solidFill>
            </a:rPr>
            <a:t>)</a:t>
          </a:r>
          <a:endParaRPr lang="en-CA" sz="2400" b="1" kern="1200" dirty="0">
            <a:solidFill>
              <a:schemeClr val="bg1"/>
            </a:solidFill>
          </a:endParaRPr>
        </a:p>
      </dsp:txBody>
      <dsp:txXfrm>
        <a:off x="4164953" y="1694694"/>
        <a:ext cx="2128543" cy="1246111"/>
      </dsp:txXfrm>
    </dsp:sp>
    <dsp:sp modelId="{72A091E8-D370-4024-A157-276C0359515A}">
      <dsp:nvSpPr>
        <dsp:cNvPr id="0" name=""/>
        <dsp:cNvSpPr/>
      </dsp:nvSpPr>
      <dsp:spPr>
        <a:xfrm>
          <a:off x="4574995" y="225771"/>
          <a:ext cx="2926491" cy="198547"/>
        </a:xfrm>
        <a:prstGeom prst="rect">
          <a:avLst/>
        </a:prstGeom>
        <a:solidFill>
          <a:schemeClr val="accent5">
            <a:hueOff val="14854417"/>
            <a:satOff val="-406"/>
            <a:lumOff val="-22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C6AFC-C548-4E10-AD36-A77D055718AB}">
      <dsp:nvSpPr>
        <dsp:cNvPr id="0" name=""/>
        <dsp:cNvSpPr/>
      </dsp:nvSpPr>
      <dsp:spPr>
        <a:xfrm>
          <a:off x="4126185" y="1366"/>
          <a:ext cx="2206079" cy="1323647"/>
        </a:xfrm>
        <a:prstGeom prst="roundRect">
          <a:avLst>
            <a:gd name="adj" fmla="val 10000"/>
          </a:avLst>
        </a:prstGeom>
        <a:solidFill>
          <a:schemeClr val="accent5">
            <a:hueOff val="12997614"/>
            <a:satOff val="-355"/>
            <a:lumOff val="-196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Unintended Variables</a:t>
          </a:r>
          <a:endParaRPr lang="en-CA" sz="2400" b="1" kern="1200" dirty="0">
            <a:solidFill>
              <a:schemeClr val="bg1"/>
            </a:solidFill>
          </a:endParaRPr>
        </a:p>
      </dsp:txBody>
      <dsp:txXfrm>
        <a:off x="4164953" y="40134"/>
        <a:ext cx="2128543" cy="1246111"/>
      </dsp:txXfrm>
    </dsp:sp>
    <dsp:sp modelId="{0FF6A997-C3F5-49B4-8B88-5E5A86EE1C45}">
      <dsp:nvSpPr>
        <dsp:cNvPr id="0" name=""/>
        <dsp:cNvSpPr/>
      </dsp:nvSpPr>
      <dsp:spPr>
        <a:xfrm rot="5400000">
          <a:off x="6681801" y="1053051"/>
          <a:ext cx="1646965" cy="198547"/>
        </a:xfrm>
        <a:prstGeom prst="rect">
          <a:avLst/>
        </a:prstGeom>
        <a:solidFill>
          <a:schemeClr val="accent5">
            <a:hueOff val="17825301"/>
            <a:satOff val="-487"/>
            <a:lumOff val="-26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09E9D5-0451-4E54-A43D-C29C8202B83B}">
      <dsp:nvSpPr>
        <dsp:cNvPr id="0" name=""/>
        <dsp:cNvSpPr/>
      </dsp:nvSpPr>
      <dsp:spPr>
        <a:xfrm>
          <a:off x="7060271" y="1366"/>
          <a:ext cx="2206079" cy="1323647"/>
        </a:xfrm>
        <a:prstGeom prst="roundRect">
          <a:avLst>
            <a:gd name="adj" fmla="val 10000"/>
          </a:avLst>
        </a:prstGeom>
        <a:solidFill>
          <a:schemeClr val="accent5">
            <a:hueOff val="15597138"/>
            <a:satOff val="-426"/>
            <a:lumOff val="-235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Results</a:t>
          </a:r>
          <a:endParaRPr lang="en-CA" sz="2400" b="1" kern="1200" dirty="0">
            <a:solidFill>
              <a:schemeClr val="bg1"/>
            </a:solidFill>
          </a:endParaRPr>
        </a:p>
      </dsp:txBody>
      <dsp:txXfrm>
        <a:off x="7099039" y="40134"/>
        <a:ext cx="2128543" cy="1246111"/>
      </dsp:txXfrm>
    </dsp:sp>
    <dsp:sp modelId="{2C549363-2D59-4FCA-BCAF-97E11335E0A4}">
      <dsp:nvSpPr>
        <dsp:cNvPr id="0" name=""/>
        <dsp:cNvSpPr/>
      </dsp:nvSpPr>
      <dsp:spPr>
        <a:xfrm rot="5400000">
          <a:off x="6681801" y="2707610"/>
          <a:ext cx="1646965" cy="198547"/>
        </a:xfrm>
        <a:prstGeom prst="rect">
          <a:avLst/>
        </a:prstGeom>
        <a:solidFill>
          <a:schemeClr val="accent5">
            <a:hueOff val="20796183"/>
            <a:satOff val="-568"/>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0836CD-F331-4588-BC0C-7A0791699B29}">
      <dsp:nvSpPr>
        <dsp:cNvPr id="0" name=""/>
        <dsp:cNvSpPr/>
      </dsp:nvSpPr>
      <dsp:spPr>
        <a:xfrm>
          <a:off x="7060271" y="1655926"/>
          <a:ext cx="2206079" cy="1323647"/>
        </a:xfrm>
        <a:prstGeom prst="roundRect">
          <a:avLst>
            <a:gd name="adj" fmla="val 10000"/>
          </a:avLst>
        </a:prstGeom>
        <a:solidFill>
          <a:schemeClr val="accent5">
            <a:hueOff val="18196661"/>
            <a:satOff val="-497"/>
            <a:lumOff val="-27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Analysis</a:t>
          </a:r>
          <a:endParaRPr lang="en-CA" sz="2400" b="1" kern="1200" dirty="0">
            <a:solidFill>
              <a:schemeClr val="bg1"/>
            </a:solidFill>
          </a:endParaRPr>
        </a:p>
      </dsp:txBody>
      <dsp:txXfrm>
        <a:off x="7099039" y="1694694"/>
        <a:ext cx="2128543" cy="1246111"/>
      </dsp:txXfrm>
    </dsp:sp>
    <dsp:sp modelId="{E57F9D82-B8F6-4560-BE1B-0F3FBBA74F5E}">
      <dsp:nvSpPr>
        <dsp:cNvPr id="0" name=""/>
        <dsp:cNvSpPr/>
      </dsp:nvSpPr>
      <dsp:spPr>
        <a:xfrm>
          <a:off x="7060271" y="3310485"/>
          <a:ext cx="2206079" cy="1323647"/>
        </a:xfrm>
        <a:prstGeom prst="roundRect">
          <a:avLst>
            <a:gd name="adj" fmla="val 10000"/>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Present!</a:t>
          </a:r>
          <a:endParaRPr lang="en-CA" sz="2400" b="1" kern="1200" dirty="0">
            <a:solidFill>
              <a:schemeClr val="bg1"/>
            </a:solidFill>
          </a:endParaRPr>
        </a:p>
      </dsp:txBody>
      <dsp:txXfrm>
        <a:off x="7099039" y="3349253"/>
        <a:ext cx="2128543" cy="1246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F2296-6EB7-465C-A98D-90189E25EB63}">
      <dsp:nvSpPr>
        <dsp:cNvPr id="0" name=""/>
        <dsp:cNvSpPr/>
      </dsp:nvSpPr>
      <dsp:spPr>
        <a:xfrm>
          <a:off x="8874" y="1408"/>
          <a:ext cx="6703434" cy="1738737"/>
        </a:xfrm>
        <a:prstGeom prst="roundRect">
          <a:avLst>
            <a:gd name="adj" fmla="val 10000"/>
          </a:avLst>
        </a:prstGeom>
        <a:solidFill>
          <a:srgbClr val="EFDD5D"/>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CA" sz="3600" b="1" kern="1200" dirty="0" smtClean="0">
              <a:solidFill>
                <a:schemeClr val="bg1"/>
              </a:solidFill>
            </a:rPr>
            <a:t>(1) Research question, hypothesis &amp; experimental design</a:t>
          </a:r>
          <a:endParaRPr lang="en-CA" sz="3600" b="1" kern="1200" dirty="0">
            <a:solidFill>
              <a:schemeClr val="bg1"/>
            </a:solidFill>
          </a:endParaRPr>
        </a:p>
      </dsp:txBody>
      <dsp:txXfrm>
        <a:off x="59800" y="52334"/>
        <a:ext cx="6601582" cy="1636885"/>
      </dsp:txXfrm>
    </dsp:sp>
    <dsp:sp modelId="{F74B4098-4F1B-4A89-90E1-15BEBB80BEA6}">
      <dsp:nvSpPr>
        <dsp:cNvPr id="0" name=""/>
        <dsp:cNvSpPr/>
      </dsp:nvSpPr>
      <dsp:spPr>
        <a:xfrm>
          <a:off x="8874" y="2048082"/>
          <a:ext cx="1576536" cy="1738737"/>
        </a:xfrm>
        <a:prstGeom prst="roundRect">
          <a:avLst>
            <a:gd name="adj" fmla="val 10000"/>
          </a:avLst>
        </a:prstGeom>
        <a:solidFill>
          <a:srgbClr val="5AEE89"/>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Tested variable(s)</a:t>
          </a:r>
          <a:endParaRPr lang="en-CA" sz="2400" b="1" kern="1200" dirty="0">
            <a:solidFill>
              <a:schemeClr val="bg1"/>
            </a:solidFill>
          </a:endParaRPr>
        </a:p>
      </dsp:txBody>
      <dsp:txXfrm>
        <a:off x="55049" y="2094257"/>
        <a:ext cx="1484186" cy="1646387"/>
      </dsp:txXfrm>
    </dsp:sp>
    <dsp:sp modelId="{23B42CA5-B36A-42B1-9731-32C771B9BAFE}">
      <dsp:nvSpPr>
        <dsp:cNvPr id="0" name=""/>
        <dsp:cNvSpPr/>
      </dsp:nvSpPr>
      <dsp:spPr>
        <a:xfrm>
          <a:off x="1717840" y="2048082"/>
          <a:ext cx="1576536" cy="1738737"/>
        </a:xfrm>
        <a:prstGeom prst="roundRect">
          <a:avLst>
            <a:gd name="adj" fmla="val 10000"/>
          </a:avLst>
        </a:prstGeom>
        <a:solidFill>
          <a:srgbClr val="58E8E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bg1"/>
              </a:solidFill>
            </a:rPr>
            <a:t>Controlled variables</a:t>
          </a:r>
          <a:endParaRPr lang="en-CA" sz="2000" b="1" kern="1200" dirty="0">
            <a:solidFill>
              <a:schemeClr val="bg1"/>
            </a:solidFill>
          </a:endParaRPr>
        </a:p>
      </dsp:txBody>
      <dsp:txXfrm>
        <a:off x="1764015" y="2094257"/>
        <a:ext cx="1484186" cy="1646387"/>
      </dsp:txXfrm>
    </dsp:sp>
    <dsp:sp modelId="{4713759D-5C43-46BF-B7FC-68BD6EC81912}">
      <dsp:nvSpPr>
        <dsp:cNvPr id="0" name=""/>
        <dsp:cNvSpPr/>
      </dsp:nvSpPr>
      <dsp:spPr>
        <a:xfrm>
          <a:off x="3426805" y="2048082"/>
          <a:ext cx="1576536" cy="173873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bg1"/>
              </a:solidFill>
            </a:rPr>
            <a:t>(+) &amp; (-) controls (control unwanted variables)</a:t>
          </a:r>
          <a:endParaRPr lang="en-CA" sz="2000" b="1" kern="1200" dirty="0">
            <a:solidFill>
              <a:schemeClr val="bg1"/>
            </a:solidFill>
          </a:endParaRPr>
        </a:p>
      </dsp:txBody>
      <dsp:txXfrm>
        <a:off x="3472980" y="2094257"/>
        <a:ext cx="1484186" cy="1646387"/>
      </dsp:txXfrm>
    </dsp:sp>
    <dsp:sp modelId="{55342028-8608-4DE4-B07C-77F3A9F0D03F}">
      <dsp:nvSpPr>
        <dsp:cNvPr id="0" name=""/>
        <dsp:cNvSpPr/>
      </dsp:nvSpPr>
      <dsp:spPr>
        <a:xfrm>
          <a:off x="5135771" y="2048082"/>
          <a:ext cx="1576536" cy="173873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Ways to measure variable(s)</a:t>
          </a:r>
          <a:endParaRPr lang="en-CA" sz="2400" b="1" kern="1200" dirty="0">
            <a:solidFill>
              <a:schemeClr val="bg1"/>
            </a:solidFill>
          </a:endParaRPr>
        </a:p>
      </dsp:txBody>
      <dsp:txXfrm>
        <a:off x="5181946" y="2094257"/>
        <a:ext cx="1484186" cy="1646387"/>
      </dsp:txXfrm>
    </dsp:sp>
    <dsp:sp modelId="{271C035D-C8D0-490C-BCA2-B1E0F90E8BE3}">
      <dsp:nvSpPr>
        <dsp:cNvPr id="0" name=""/>
        <dsp:cNvSpPr/>
      </dsp:nvSpPr>
      <dsp:spPr>
        <a:xfrm>
          <a:off x="6977166" y="1408"/>
          <a:ext cx="4994468" cy="1738737"/>
        </a:xfrm>
        <a:prstGeom prst="roundRect">
          <a:avLst>
            <a:gd name="adj" fmla="val 10000"/>
          </a:avLst>
        </a:prstGeom>
        <a:solidFill>
          <a:srgbClr val="9F54EE"/>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CA" sz="3600" b="1" kern="1200" dirty="0" smtClean="0">
              <a:solidFill>
                <a:schemeClr val="bg1"/>
              </a:solidFill>
            </a:rPr>
            <a:t>(2) Performing experiment</a:t>
          </a:r>
          <a:endParaRPr lang="en-CA" sz="3600" b="1" kern="1200" dirty="0">
            <a:solidFill>
              <a:schemeClr val="bg1"/>
            </a:solidFill>
          </a:endParaRPr>
        </a:p>
      </dsp:txBody>
      <dsp:txXfrm>
        <a:off x="7028092" y="52334"/>
        <a:ext cx="4892616" cy="1636885"/>
      </dsp:txXfrm>
    </dsp:sp>
    <dsp:sp modelId="{F8144662-B53B-4D4F-97C2-44427E76A688}">
      <dsp:nvSpPr>
        <dsp:cNvPr id="0" name=""/>
        <dsp:cNvSpPr/>
      </dsp:nvSpPr>
      <dsp:spPr>
        <a:xfrm>
          <a:off x="6977166" y="2048082"/>
          <a:ext cx="1576536" cy="173873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Measure carefully</a:t>
          </a:r>
          <a:endParaRPr lang="en-CA" sz="2400" b="1" kern="1200" dirty="0">
            <a:solidFill>
              <a:schemeClr val="bg1"/>
            </a:solidFill>
          </a:endParaRPr>
        </a:p>
      </dsp:txBody>
      <dsp:txXfrm>
        <a:off x="7023341" y="2094257"/>
        <a:ext cx="1484186" cy="1646387"/>
      </dsp:txXfrm>
    </dsp:sp>
    <dsp:sp modelId="{6D0EB86E-876D-4533-A0AF-3A4BB2ED469A}">
      <dsp:nvSpPr>
        <dsp:cNvPr id="0" name=""/>
        <dsp:cNvSpPr/>
      </dsp:nvSpPr>
      <dsp:spPr>
        <a:xfrm>
          <a:off x="8686132" y="2048082"/>
          <a:ext cx="1576536" cy="173873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&gt;3 trials per tested variable</a:t>
          </a:r>
          <a:endParaRPr lang="en-CA" sz="2400" b="1" kern="1200" dirty="0">
            <a:solidFill>
              <a:schemeClr val="bg1"/>
            </a:solidFill>
          </a:endParaRPr>
        </a:p>
      </dsp:txBody>
      <dsp:txXfrm>
        <a:off x="8732307" y="2094257"/>
        <a:ext cx="1484186" cy="1646387"/>
      </dsp:txXfrm>
    </dsp:sp>
    <dsp:sp modelId="{0ABE2F3A-6192-433C-96A2-EBC668B014FC}">
      <dsp:nvSpPr>
        <dsp:cNvPr id="0" name=""/>
        <dsp:cNvSpPr/>
      </dsp:nvSpPr>
      <dsp:spPr>
        <a:xfrm>
          <a:off x="10395098" y="2048082"/>
          <a:ext cx="1576536" cy="173873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b="1" kern="1200" dirty="0" smtClean="0">
              <a:solidFill>
                <a:schemeClr val="bg1"/>
              </a:solidFill>
            </a:rPr>
            <a:t>Keep detailed logbook</a:t>
          </a:r>
          <a:endParaRPr lang="en-CA" sz="2400" b="1" kern="1200" dirty="0">
            <a:solidFill>
              <a:schemeClr val="bg1"/>
            </a:solidFill>
          </a:endParaRPr>
        </a:p>
      </dsp:txBody>
      <dsp:txXfrm>
        <a:off x="10441273" y="2094257"/>
        <a:ext cx="1484186" cy="16463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D16DC-0163-4428-9ED2-4E11F81D44E9}">
      <dsp:nvSpPr>
        <dsp:cNvPr id="0" name=""/>
        <dsp:cNvSpPr/>
      </dsp:nvSpPr>
      <dsp:spPr>
        <a:xfrm>
          <a:off x="2917" y="643814"/>
          <a:ext cx="2597003" cy="914394"/>
        </a:xfrm>
        <a:prstGeom prst="chevron">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CA" sz="2400" b="1" kern="1200" dirty="0" smtClean="0">
              <a:effectLst>
                <a:outerShdw blurRad="38100" dist="38100" dir="2700000" algn="tl">
                  <a:srgbClr val="000000">
                    <a:alpha val="43137"/>
                  </a:srgbClr>
                </a:outerShdw>
              </a:effectLst>
            </a:rPr>
            <a:t>Identify problem</a:t>
          </a:r>
          <a:endParaRPr lang="en-CA" sz="2400" b="1" kern="1200" dirty="0">
            <a:effectLst>
              <a:outerShdw blurRad="38100" dist="38100" dir="2700000" algn="tl">
                <a:srgbClr val="000000">
                  <a:alpha val="43137"/>
                </a:srgbClr>
              </a:outerShdw>
            </a:effectLst>
          </a:endParaRPr>
        </a:p>
      </dsp:txBody>
      <dsp:txXfrm>
        <a:off x="460114" y="643814"/>
        <a:ext cx="1682609" cy="914394"/>
      </dsp:txXfrm>
    </dsp:sp>
    <dsp:sp modelId="{CFF1C847-98C5-4A44-9513-FFE939F8E0FC}">
      <dsp:nvSpPr>
        <dsp:cNvPr id="0" name=""/>
        <dsp:cNvSpPr/>
      </dsp:nvSpPr>
      <dsp:spPr>
        <a:xfrm>
          <a:off x="2340221" y="643814"/>
          <a:ext cx="2597003" cy="914394"/>
        </a:xfrm>
        <a:prstGeom prst="chevron">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CA" sz="2400" b="1" kern="1200" dirty="0" smtClean="0">
              <a:effectLst>
                <a:outerShdw blurRad="38100" dist="38100" dir="2700000" algn="tl">
                  <a:srgbClr val="000000">
                    <a:alpha val="43137"/>
                  </a:srgbClr>
                </a:outerShdw>
              </a:effectLst>
            </a:rPr>
            <a:t>Current solutions?</a:t>
          </a:r>
          <a:endParaRPr lang="en-CA" sz="2400" b="1" kern="1200" dirty="0">
            <a:effectLst>
              <a:outerShdw blurRad="38100" dist="38100" dir="2700000" algn="tl">
                <a:srgbClr val="000000">
                  <a:alpha val="43137"/>
                </a:srgbClr>
              </a:outerShdw>
            </a:effectLst>
          </a:endParaRPr>
        </a:p>
      </dsp:txBody>
      <dsp:txXfrm>
        <a:off x="2797418" y="643814"/>
        <a:ext cx="1682609" cy="914394"/>
      </dsp:txXfrm>
    </dsp:sp>
    <dsp:sp modelId="{1D9AF2F6-E9CE-432D-806D-975B9602CE12}">
      <dsp:nvSpPr>
        <dsp:cNvPr id="0" name=""/>
        <dsp:cNvSpPr/>
      </dsp:nvSpPr>
      <dsp:spPr>
        <a:xfrm>
          <a:off x="4677524" y="643814"/>
          <a:ext cx="2597003" cy="914394"/>
        </a:xfrm>
        <a:prstGeom prst="chevron">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CA" sz="2400" b="1" kern="1200" dirty="0" smtClean="0">
              <a:effectLst>
                <a:outerShdw blurRad="38100" dist="38100" dir="2700000" algn="tl">
                  <a:srgbClr val="000000">
                    <a:alpha val="43137"/>
                  </a:srgbClr>
                </a:outerShdw>
              </a:effectLst>
            </a:rPr>
            <a:t>Can you improve?</a:t>
          </a:r>
          <a:endParaRPr lang="en-CA" sz="2400" b="1" kern="1200" dirty="0">
            <a:effectLst>
              <a:outerShdw blurRad="38100" dist="38100" dir="2700000" algn="tl">
                <a:srgbClr val="000000">
                  <a:alpha val="43137"/>
                </a:srgbClr>
              </a:outerShdw>
            </a:effectLst>
          </a:endParaRPr>
        </a:p>
      </dsp:txBody>
      <dsp:txXfrm>
        <a:off x="5134721" y="643814"/>
        <a:ext cx="1682609" cy="914394"/>
      </dsp:txXfrm>
    </dsp:sp>
    <dsp:sp modelId="{82D41FD4-4889-4035-8830-CF499E6FBED9}">
      <dsp:nvSpPr>
        <dsp:cNvPr id="0" name=""/>
        <dsp:cNvSpPr/>
      </dsp:nvSpPr>
      <dsp:spPr>
        <a:xfrm>
          <a:off x="7014827" y="643814"/>
          <a:ext cx="2597003" cy="914394"/>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CA" sz="2800" b="1" kern="1200" dirty="0" smtClean="0">
              <a:effectLst>
                <a:outerShdw blurRad="38100" dist="38100" dir="2700000" algn="tl">
                  <a:srgbClr val="000000">
                    <a:alpha val="43137"/>
                  </a:srgbClr>
                </a:outerShdw>
              </a:effectLst>
            </a:rPr>
            <a:t>Design</a:t>
          </a:r>
          <a:r>
            <a:rPr lang="en-CA" sz="2400" b="1" kern="1200" dirty="0" smtClean="0">
              <a:effectLst>
                <a:outerShdw blurRad="38100" dist="38100" dir="2700000" algn="tl">
                  <a:srgbClr val="000000">
                    <a:alpha val="43137"/>
                  </a:srgbClr>
                </a:outerShdw>
              </a:effectLst>
            </a:rPr>
            <a:t> </a:t>
          </a:r>
          <a:r>
            <a:rPr lang="en-CA" sz="2800" b="1" kern="1200" dirty="0" smtClean="0">
              <a:effectLst>
                <a:outerShdw blurRad="38100" dist="38100" dir="2700000" algn="tl">
                  <a:srgbClr val="000000">
                    <a:alpha val="43137"/>
                  </a:srgbClr>
                </a:outerShdw>
              </a:effectLst>
            </a:rPr>
            <a:t>solution</a:t>
          </a:r>
          <a:endParaRPr lang="en-CA" sz="2000" b="1" kern="1200" dirty="0">
            <a:effectLst>
              <a:outerShdw blurRad="38100" dist="38100" dir="2700000" algn="tl">
                <a:srgbClr val="000000">
                  <a:alpha val="43137"/>
                </a:srgbClr>
              </a:outerShdw>
            </a:effectLst>
          </a:endParaRPr>
        </a:p>
      </dsp:txBody>
      <dsp:txXfrm>
        <a:off x="7472024" y="643814"/>
        <a:ext cx="1682609" cy="914394"/>
      </dsp:txXfrm>
    </dsp:sp>
    <dsp:sp modelId="{A1006B39-0B1D-49C0-A913-B5FA29EB64B2}">
      <dsp:nvSpPr>
        <dsp:cNvPr id="0" name=""/>
        <dsp:cNvSpPr/>
      </dsp:nvSpPr>
      <dsp:spPr>
        <a:xfrm>
          <a:off x="9352130" y="643814"/>
          <a:ext cx="2597003" cy="914394"/>
        </a:xfrm>
        <a:prstGeom prst="chevron">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lvl="0" algn="ctr" defTabSz="1244600">
            <a:lnSpc>
              <a:spcPct val="90000"/>
            </a:lnSpc>
            <a:spcBef>
              <a:spcPct val="0"/>
            </a:spcBef>
            <a:spcAft>
              <a:spcPct val="35000"/>
            </a:spcAft>
          </a:pPr>
          <a:r>
            <a:rPr lang="en-CA" sz="2800" b="1" kern="1200" dirty="0" smtClean="0">
              <a:effectLst>
                <a:outerShdw blurRad="38100" dist="38100" dir="2700000" algn="tl">
                  <a:srgbClr val="000000">
                    <a:alpha val="43137"/>
                  </a:srgbClr>
                </a:outerShdw>
              </a:effectLst>
            </a:rPr>
            <a:t>Test design</a:t>
          </a:r>
          <a:endParaRPr lang="en-CA" sz="2800" b="1" kern="1200" dirty="0">
            <a:effectLst>
              <a:outerShdw blurRad="38100" dist="38100" dir="2700000" algn="tl">
                <a:srgbClr val="000000">
                  <a:alpha val="43137"/>
                </a:srgbClr>
              </a:outerShdw>
            </a:effectLst>
          </a:endParaRPr>
        </a:p>
      </dsp:txBody>
      <dsp:txXfrm>
        <a:off x="9809327" y="643814"/>
        <a:ext cx="1682609" cy="914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67F2E-5737-4CB4-887D-15E776DBFCDD}">
      <dsp:nvSpPr>
        <dsp:cNvPr id="0" name=""/>
        <dsp:cNvSpPr/>
      </dsp:nvSpPr>
      <dsp:spPr>
        <a:xfrm>
          <a:off x="2863" y="602556"/>
          <a:ext cx="3095425" cy="2310669"/>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133350" rIns="44450" bIns="44450" numCol="1" spcCol="1270" anchor="t" anchorCtr="0">
          <a:noAutofit/>
        </a:bodyPr>
        <a:lstStyle/>
        <a:p>
          <a:pPr marL="285750" lvl="1" indent="-285750" algn="l" defTabSz="1555750">
            <a:lnSpc>
              <a:spcPct val="90000"/>
            </a:lnSpc>
            <a:spcBef>
              <a:spcPct val="0"/>
            </a:spcBef>
            <a:spcAft>
              <a:spcPct val="15000"/>
            </a:spcAft>
            <a:buChar char="••"/>
          </a:pPr>
          <a:r>
            <a:rPr lang="en-CA" sz="3500" kern="1200" dirty="0" smtClean="0"/>
            <a:t>Short explanation</a:t>
          </a:r>
          <a:endParaRPr lang="en-CA" sz="3500" kern="1200" dirty="0"/>
        </a:p>
        <a:p>
          <a:pPr marL="285750" lvl="1" indent="-285750" algn="l" defTabSz="1555750">
            <a:lnSpc>
              <a:spcPct val="90000"/>
            </a:lnSpc>
            <a:spcBef>
              <a:spcPct val="0"/>
            </a:spcBef>
            <a:spcAft>
              <a:spcPct val="15000"/>
            </a:spcAft>
            <a:buChar char="••"/>
          </a:pPr>
          <a:r>
            <a:rPr lang="en-CA" sz="3500" kern="1200" dirty="0" smtClean="0"/>
            <a:t>2-5 min</a:t>
          </a:r>
          <a:endParaRPr lang="en-CA" sz="3500" kern="1200" dirty="0"/>
        </a:p>
      </dsp:txBody>
      <dsp:txXfrm>
        <a:off x="57005" y="656698"/>
        <a:ext cx="2987141" cy="2256527"/>
      </dsp:txXfrm>
    </dsp:sp>
    <dsp:sp modelId="{B44F14F1-DE40-42CA-828E-17D74DC7A90B}">
      <dsp:nvSpPr>
        <dsp:cNvPr id="0" name=""/>
        <dsp:cNvSpPr/>
      </dsp:nvSpPr>
      <dsp:spPr>
        <a:xfrm>
          <a:off x="2863" y="2913226"/>
          <a:ext cx="3095425" cy="993588"/>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CA" sz="3500" b="1" kern="1200" dirty="0" smtClean="0">
              <a:solidFill>
                <a:schemeClr val="bg1"/>
              </a:solidFill>
            </a:rPr>
            <a:t>Public &amp; friends</a:t>
          </a:r>
          <a:endParaRPr lang="en-CA" sz="3500" b="1" kern="1200" dirty="0">
            <a:solidFill>
              <a:schemeClr val="bg1"/>
            </a:solidFill>
          </a:endParaRPr>
        </a:p>
      </dsp:txBody>
      <dsp:txXfrm>
        <a:off x="2863" y="2913226"/>
        <a:ext cx="2179877" cy="993588"/>
      </dsp:txXfrm>
    </dsp:sp>
    <dsp:sp modelId="{7D219A55-605E-4D60-AC98-EF524FC23D1B}">
      <dsp:nvSpPr>
        <dsp:cNvPr id="0" name=""/>
        <dsp:cNvSpPr/>
      </dsp:nvSpPr>
      <dsp:spPr>
        <a:xfrm>
          <a:off x="2270304" y="3071049"/>
          <a:ext cx="1083398" cy="1083398"/>
        </a:xfrm>
        <a:prstGeom prst="ellipse">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7213C-6832-4AA7-8469-2E2FA7C7294F}">
      <dsp:nvSpPr>
        <dsp:cNvPr id="0" name=""/>
        <dsp:cNvSpPr/>
      </dsp:nvSpPr>
      <dsp:spPr>
        <a:xfrm>
          <a:off x="3622109" y="602556"/>
          <a:ext cx="3095425" cy="2310669"/>
        </a:xfrm>
        <a:prstGeom prst="round2SameRect">
          <a:avLst>
            <a:gd name="adj1" fmla="val 8000"/>
            <a:gd name="adj2" fmla="val 0"/>
          </a:avLst>
        </a:prstGeom>
        <a:solidFill>
          <a:schemeClr val="lt1">
            <a:alpha val="90000"/>
            <a:hueOff val="0"/>
            <a:satOff val="0"/>
            <a:lumOff val="0"/>
            <a:alphaOff val="0"/>
          </a:schemeClr>
        </a:solidFill>
        <a:ln w="15875" cap="rnd" cmpd="sng" algn="ctr">
          <a:solidFill>
            <a:schemeClr val="accent3">
              <a:hueOff val="-2534067"/>
              <a:satOff val="16319"/>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133350" rIns="44450" bIns="44450" numCol="1" spcCol="1270" anchor="t" anchorCtr="0">
          <a:noAutofit/>
        </a:bodyPr>
        <a:lstStyle/>
        <a:p>
          <a:pPr marL="285750" lvl="1" indent="-285750" algn="l" defTabSz="1555750">
            <a:lnSpc>
              <a:spcPct val="90000"/>
            </a:lnSpc>
            <a:spcBef>
              <a:spcPct val="0"/>
            </a:spcBef>
            <a:spcAft>
              <a:spcPct val="15000"/>
            </a:spcAft>
            <a:buChar char="••"/>
          </a:pPr>
          <a:r>
            <a:rPr lang="en-CA" sz="3500" kern="1200" dirty="0" smtClean="0"/>
            <a:t>Deeper explanation</a:t>
          </a:r>
          <a:endParaRPr lang="en-CA" sz="3500" kern="1200" dirty="0"/>
        </a:p>
        <a:p>
          <a:pPr marL="285750" lvl="1" indent="-285750" algn="l" defTabSz="1555750">
            <a:lnSpc>
              <a:spcPct val="90000"/>
            </a:lnSpc>
            <a:spcBef>
              <a:spcPct val="0"/>
            </a:spcBef>
            <a:spcAft>
              <a:spcPct val="15000"/>
            </a:spcAft>
            <a:buChar char="••"/>
          </a:pPr>
          <a:r>
            <a:rPr lang="en-CA" sz="3500" kern="1200" dirty="0" smtClean="0"/>
            <a:t>5-10 min</a:t>
          </a:r>
          <a:endParaRPr lang="en-CA" sz="3500" kern="1200" dirty="0"/>
        </a:p>
      </dsp:txBody>
      <dsp:txXfrm>
        <a:off x="3676251" y="656698"/>
        <a:ext cx="2987141" cy="2256527"/>
      </dsp:txXfrm>
    </dsp:sp>
    <dsp:sp modelId="{5462DA43-64A8-4690-AB80-030F73EA2C3E}">
      <dsp:nvSpPr>
        <dsp:cNvPr id="0" name=""/>
        <dsp:cNvSpPr/>
      </dsp:nvSpPr>
      <dsp:spPr>
        <a:xfrm>
          <a:off x="3622109" y="2913226"/>
          <a:ext cx="3095425" cy="993588"/>
        </a:xfrm>
        <a:prstGeom prst="rect">
          <a:avLst/>
        </a:prstGeom>
        <a:solidFill>
          <a:schemeClr val="accent3">
            <a:hueOff val="-2534067"/>
            <a:satOff val="16319"/>
            <a:lumOff val="588"/>
            <a:alphaOff val="0"/>
          </a:schemeClr>
        </a:solidFill>
        <a:ln w="15875" cap="rnd" cmpd="sng" algn="ctr">
          <a:solidFill>
            <a:schemeClr val="accent3">
              <a:hueOff val="-2534067"/>
              <a:satOff val="16319"/>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CA" sz="3500" b="1" kern="1200" dirty="0" smtClean="0">
              <a:solidFill>
                <a:schemeClr val="bg1"/>
              </a:solidFill>
            </a:rPr>
            <a:t>Judging</a:t>
          </a:r>
          <a:endParaRPr lang="en-CA" sz="3500" b="1" kern="1200" dirty="0">
            <a:solidFill>
              <a:schemeClr val="bg1"/>
            </a:solidFill>
          </a:endParaRPr>
        </a:p>
      </dsp:txBody>
      <dsp:txXfrm>
        <a:off x="3622109" y="2913226"/>
        <a:ext cx="2179877" cy="993588"/>
      </dsp:txXfrm>
    </dsp:sp>
    <dsp:sp modelId="{B32091D3-8DA2-4920-A7E8-F9CFBBE8297D}">
      <dsp:nvSpPr>
        <dsp:cNvPr id="0" name=""/>
        <dsp:cNvSpPr/>
      </dsp:nvSpPr>
      <dsp:spPr>
        <a:xfrm>
          <a:off x="5889550" y="3071049"/>
          <a:ext cx="1083398" cy="1083398"/>
        </a:xfrm>
        <a:prstGeom prst="ellipse">
          <a:avLst/>
        </a:prstGeom>
        <a:solidFill>
          <a:schemeClr val="accent3">
            <a:tint val="40000"/>
            <a:alpha val="90000"/>
            <a:hueOff val="-3292193"/>
            <a:satOff val="18932"/>
            <a:lumOff val="817"/>
            <a:alphaOff val="0"/>
          </a:schemeClr>
        </a:solidFill>
        <a:ln w="15875" cap="rnd" cmpd="sng" algn="ctr">
          <a:solidFill>
            <a:schemeClr val="accent3">
              <a:tint val="40000"/>
              <a:alpha val="90000"/>
              <a:hueOff val="-3292193"/>
              <a:satOff val="18932"/>
              <a:lumOff val="8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077F9-19CC-4607-96DC-6AAF81F9DF2C}" type="datetimeFigureOut">
              <a:rPr lang="en-CA" smtClean="0"/>
              <a:t>2016-11-03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328FF-3D26-41F8-B55B-890FF626BBB2}" type="slidenum">
              <a:rPr lang="en-CA" smtClean="0"/>
              <a:t>‹#›</a:t>
            </a:fld>
            <a:endParaRPr lang="en-CA"/>
          </a:p>
        </p:txBody>
      </p:sp>
    </p:spTree>
    <p:extLst>
      <p:ext uri="{BB962C8B-B14F-4D97-AF65-F5344CB8AC3E}">
        <p14:creationId xmlns:p14="http://schemas.microsoft.com/office/powerpoint/2010/main" val="3274669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1"/>
                </a:solidFill>
              </a:rPr>
              <a:t>30</a:t>
            </a:r>
            <a:r>
              <a:rPr lang="en-CA" sz="1200" b="1" baseline="0" dirty="0" smtClean="0">
                <a:solidFill>
                  <a:schemeClr val="tx1"/>
                </a:solidFill>
              </a:rPr>
              <a:t> sec</a:t>
            </a:r>
            <a:endParaRPr lang="en-CA" sz="1200" b="1" dirty="0" smtClean="0">
              <a:solidFill>
                <a:schemeClr val="bg1"/>
              </a:solidFill>
            </a:endParaRPr>
          </a:p>
          <a:p>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1</a:t>
            </a:fld>
            <a:endParaRPr lang="en-CA"/>
          </a:p>
        </p:txBody>
      </p:sp>
    </p:spTree>
    <p:extLst>
      <p:ext uri="{BB962C8B-B14F-4D97-AF65-F5344CB8AC3E}">
        <p14:creationId xmlns:p14="http://schemas.microsoft.com/office/powerpoint/2010/main" val="122120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3 min total</a:t>
            </a:r>
          </a:p>
          <a:p>
            <a:r>
              <a:rPr lang="en-CA" b="1" dirty="0" smtClean="0"/>
              <a:t>“Just like we thought about our Exploration question earlier, think</a:t>
            </a:r>
            <a:r>
              <a:rPr lang="en-CA" b="1" baseline="0" dirty="0" smtClean="0"/>
              <a:t> about some things in your everyday life and what kind of WHY/HOW questions you can ask about them”</a:t>
            </a:r>
            <a:endParaRPr lang="en-CA" b="1" dirty="0" smtClean="0"/>
          </a:p>
          <a:p>
            <a:r>
              <a:rPr lang="en-CA" dirty="0" smtClean="0"/>
              <a:t>Round 1: take out a piece of paper and pencil/pen. You have 1 minute – write down as many questions as you can that pop</a:t>
            </a:r>
            <a:r>
              <a:rPr lang="en-CA" baseline="0" dirty="0" smtClean="0"/>
              <a:t> into your head. </a:t>
            </a:r>
            <a:r>
              <a:rPr lang="en-CA" b="1" baseline="0" dirty="0" smtClean="0"/>
              <a:t>There are NO bad questions!</a:t>
            </a:r>
            <a:endParaRPr lang="en-CA" dirty="0" smtClean="0"/>
          </a:p>
          <a:p>
            <a:r>
              <a:rPr lang="en-CA" dirty="0" smtClean="0"/>
              <a:t>Round 2: pair</a:t>
            </a:r>
            <a:r>
              <a:rPr lang="en-CA" baseline="0" dirty="0" smtClean="0"/>
              <a:t> up with a buddy. You have 1 minute to share your questions with each other.</a:t>
            </a:r>
          </a:p>
          <a:p>
            <a:r>
              <a:rPr lang="en-CA" baseline="0" dirty="0" smtClean="0"/>
              <a:t>Round 3: You have 30 seconds to write down 2 new questions you have after chatting with your buddy</a:t>
            </a:r>
            <a:endParaRPr lang="en-CA" dirty="0" smtClean="0"/>
          </a:p>
        </p:txBody>
      </p:sp>
      <p:sp>
        <p:nvSpPr>
          <p:cNvPr id="4" name="Slide Number Placeholder 3"/>
          <p:cNvSpPr>
            <a:spLocks noGrp="1"/>
          </p:cNvSpPr>
          <p:nvPr>
            <p:ph type="sldNum" sz="quarter" idx="10"/>
          </p:nvPr>
        </p:nvSpPr>
        <p:spPr/>
        <p:txBody>
          <a:bodyPr/>
          <a:lstStyle/>
          <a:p>
            <a:fld id="{ECC273A4-238D-444F-8578-761897E01CE3}" type="slidenum">
              <a:rPr lang="en-CA" smtClean="0"/>
              <a:t>11</a:t>
            </a:fld>
            <a:endParaRPr lang="en-CA"/>
          </a:p>
        </p:txBody>
      </p:sp>
    </p:spTree>
    <p:extLst>
      <p:ext uri="{BB962C8B-B14F-4D97-AF65-F5344CB8AC3E}">
        <p14:creationId xmlns:p14="http://schemas.microsoft.com/office/powerpoint/2010/main" val="302784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smtClean="0"/>
              <a:t>1 min (Goal: now you have all these ideas. Pick your top 2-3</a:t>
            </a:r>
            <a:r>
              <a:rPr lang="en-CA" b="1" baseline="0" dirty="0" smtClean="0"/>
              <a:t> and explore them online. See if you can easily find answers, or if there are aspects to the question that you can help find more answers to. If you are left feeling unsatisfied with the answers… maybe that’s your project idea and you can come up with answers!)</a:t>
            </a:r>
            <a:endParaRPr lang="en-CA" b="1" dirty="0" smtClean="0"/>
          </a:p>
          <a:p>
            <a:pPr marL="228600" indent="-228600">
              <a:buAutoNum type="arabicParenR"/>
            </a:pPr>
            <a:r>
              <a:rPr lang="en-CA" dirty="0" smtClean="0"/>
              <a:t>Pick your</a:t>
            </a:r>
            <a:r>
              <a:rPr lang="en-CA" baseline="0" dirty="0" smtClean="0"/>
              <a:t> top 2-3 ideas</a:t>
            </a:r>
          </a:p>
          <a:p>
            <a:pPr marL="228600" indent="-228600">
              <a:buAutoNum type="arabicParenR"/>
            </a:pPr>
            <a:r>
              <a:rPr lang="en-CA" baseline="0" dirty="0" smtClean="0"/>
              <a:t>Google Search: what have others done to answer this? Is there an answer already?</a:t>
            </a:r>
          </a:p>
          <a:p>
            <a:pPr marL="228600" indent="-228600">
              <a:buAutoNum type="arabicParenR"/>
            </a:pPr>
            <a:r>
              <a:rPr lang="en-CA" baseline="0" dirty="0" smtClean="0"/>
              <a:t>If YES: can you think of something that is still not answered related to your idea? (the best idea you get here would be when you’re feeling genuinely curious with questions like “why not ____?” or “how come ____ worked but _____ didn’t?”</a:t>
            </a:r>
          </a:p>
          <a:p>
            <a:pPr marL="228600" indent="-228600">
              <a:buAutoNum type="arabicParenR"/>
            </a:pPr>
            <a:r>
              <a:rPr lang="en-CA" baseline="0" dirty="0" smtClean="0"/>
              <a:t>If YES2: Google search your new question to see if anyone has done this</a:t>
            </a:r>
          </a:p>
          <a:p>
            <a:pPr marL="228600" indent="-228600">
              <a:buAutoNum type="arabicParenR"/>
            </a:pPr>
            <a:r>
              <a:rPr lang="en-CA" baseline="0" dirty="0" smtClean="0"/>
              <a:t>If NO (both situations): looks like you found your project idea!</a:t>
            </a:r>
          </a:p>
          <a:p>
            <a:pPr marL="0" indent="0">
              <a:buNone/>
            </a:pPr>
            <a:endParaRPr lang="en-CA" baseline="0" dirty="0" smtClean="0"/>
          </a:p>
          <a:p>
            <a:pPr marL="0" indent="0">
              <a:buNone/>
            </a:pPr>
            <a:r>
              <a:rPr lang="en-CA" b="1" baseline="0" dirty="0" smtClean="0"/>
              <a:t>Next step = design experiment that will help answer your question. Start simple! What are experimental models?</a:t>
            </a:r>
          </a:p>
          <a:p>
            <a:pPr marL="228600" indent="-228600">
              <a:buAutoNum type="arabicParenR"/>
            </a:pPr>
            <a:r>
              <a:rPr lang="en-CA" baseline="0" dirty="0" smtClean="0"/>
              <a:t>Before you ask for or buy resources, look at what is available to you in your classroom, at school, and at home</a:t>
            </a:r>
          </a:p>
          <a:p>
            <a:pPr marL="228600" indent="-228600">
              <a:buAutoNum type="arabicParenR"/>
            </a:pPr>
            <a:r>
              <a:rPr lang="en-CA" baseline="0" dirty="0" smtClean="0"/>
              <a:t>Maybe your first experiment won’t be exactly at the highly complex level that you had in mind, but there is a simplified question that helps provide answers to the bigger question. It is JUST as valuable!!</a:t>
            </a:r>
          </a:p>
        </p:txBody>
      </p:sp>
      <p:sp>
        <p:nvSpPr>
          <p:cNvPr id="4" name="Slide Number Placeholder 3"/>
          <p:cNvSpPr>
            <a:spLocks noGrp="1"/>
          </p:cNvSpPr>
          <p:nvPr>
            <p:ph type="sldNum" sz="quarter" idx="10"/>
          </p:nvPr>
        </p:nvSpPr>
        <p:spPr/>
        <p:txBody>
          <a:bodyPr/>
          <a:lstStyle/>
          <a:p>
            <a:fld id="{E92328FF-3D26-41F8-B55B-890FF626BBB2}" type="slidenum">
              <a:rPr lang="en-CA" smtClean="0"/>
              <a:t>12</a:t>
            </a:fld>
            <a:endParaRPr lang="en-CA"/>
          </a:p>
        </p:txBody>
      </p:sp>
    </p:spTree>
    <p:extLst>
      <p:ext uri="{BB962C8B-B14F-4D97-AF65-F5344CB8AC3E}">
        <p14:creationId xmlns:p14="http://schemas.microsoft.com/office/powerpoint/2010/main" val="228297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13</a:t>
            </a:fld>
            <a:endParaRPr lang="en-CA"/>
          </a:p>
        </p:txBody>
      </p:sp>
    </p:spTree>
    <p:extLst>
      <p:ext uri="{BB962C8B-B14F-4D97-AF65-F5344CB8AC3E}">
        <p14:creationId xmlns:p14="http://schemas.microsoft.com/office/powerpoint/2010/main" val="428436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a:t>
            </a:r>
            <a:r>
              <a:rPr lang="en-CA" b="1" baseline="0" dirty="0" smtClean="0"/>
              <a:t> min</a:t>
            </a:r>
            <a:endParaRPr lang="en-CA" b="1" dirty="0" smtClean="0"/>
          </a:p>
          <a:p>
            <a:r>
              <a:rPr lang="en-CA" b="0" dirty="0" smtClean="0"/>
              <a:t>Ask students about what is potentially wrong with the scenario</a:t>
            </a:r>
            <a:endParaRPr lang="en-CA" b="0" dirty="0"/>
          </a:p>
        </p:txBody>
      </p:sp>
      <p:sp>
        <p:nvSpPr>
          <p:cNvPr id="4" name="Slide Number Placeholder 3"/>
          <p:cNvSpPr>
            <a:spLocks noGrp="1"/>
          </p:cNvSpPr>
          <p:nvPr>
            <p:ph type="sldNum" sz="quarter" idx="10"/>
          </p:nvPr>
        </p:nvSpPr>
        <p:spPr/>
        <p:txBody>
          <a:bodyPr/>
          <a:lstStyle/>
          <a:p>
            <a:fld id="{E92328FF-3D26-41F8-B55B-890FF626BBB2}" type="slidenum">
              <a:rPr lang="en-CA" smtClean="0"/>
              <a:t>14</a:t>
            </a:fld>
            <a:endParaRPr lang="en-CA"/>
          </a:p>
        </p:txBody>
      </p:sp>
    </p:spTree>
    <p:extLst>
      <p:ext uri="{BB962C8B-B14F-4D97-AF65-F5344CB8AC3E}">
        <p14:creationId xmlns:p14="http://schemas.microsoft.com/office/powerpoint/2010/main" val="230784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 min</a:t>
            </a:r>
          </a:p>
          <a:p>
            <a:r>
              <a:rPr lang="en-CA" b="0" dirty="0" smtClean="0"/>
              <a:t>Ask</a:t>
            </a:r>
            <a:r>
              <a:rPr lang="en-CA" b="0" baseline="0" dirty="0" smtClean="0"/>
              <a:t> students about what is potentially wrong with the scenario</a:t>
            </a:r>
            <a:endParaRPr lang="en-CA" b="0" dirty="0"/>
          </a:p>
        </p:txBody>
      </p:sp>
      <p:sp>
        <p:nvSpPr>
          <p:cNvPr id="4" name="Slide Number Placeholder 3"/>
          <p:cNvSpPr>
            <a:spLocks noGrp="1"/>
          </p:cNvSpPr>
          <p:nvPr>
            <p:ph type="sldNum" sz="quarter" idx="10"/>
          </p:nvPr>
        </p:nvSpPr>
        <p:spPr/>
        <p:txBody>
          <a:bodyPr/>
          <a:lstStyle/>
          <a:p>
            <a:fld id="{E92328FF-3D26-41F8-B55B-890FF626BBB2}" type="slidenum">
              <a:rPr lang="en-CA" smtClean="0"/>
              <a:t>15</a:t>
            </a:fld>
            <a:endParaRPr lang="en-CA"/>
          </a:p>
        </p:txBody>
      </p:sp>
    </p:spTree>
    <p:extLst>
      <p:ext uri="{BB962C8B-B14F-4D97-AF65-F5344CB8AC3E}">
        <p14:creationId xmlns:p14="http://schemas.microsoft.com/office/powerpoint/2010/main" val="243556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 min:</a:t>
            </a:r>
            <a:r>
              <a:rPr lang="en-CA" b="0" dirty="0" smtClean="0"/>
              <a:t> Main points:</a:t>
            </a:r>
          </a:p>
          <a:p>
            <a:pPr marL="171450" indent="-171450">
              <a:buFontTx/>
              <a:buChar char="-"/>
            </a:pPr>
            <a:r>
              <a:rPr lang="en-CA" b="0" dirty="0" smtClean="0"/>
              <a:t>have students visit ethics.youthscience.ca before they finalize their idea, </a:t>
            </a:r>
          </a:p>
          <a:p>
            <a:pPr marL="171450" indent="-171450">
              <a:buFontTx/>
              <a:buChar char="-"/>
            </a:pPr>
            <a:r>
              <a:rPr lang="en-CA" b="0" dirty="0" smtClean="0"/>
              <a:t>Students in Grades 7 and up: complete ethics registration at reg.gvrsf.ca</a:t>
            </a:r>
            <a:r>
              <a:rPr lang="en-CA" b="0" baseline="0" dirty="0" smtClean="0"/>
              <a:t> for </a:t>
            </a:r>
            <a:r>
              <a:rPr lang="en-CA" b="1" baseline="0" dirty="0" smtClean="0"/>
              <a:t>pre-approval before they start (this does NOT register you for the fair, but it ensures that your project is ethical and will not get disqualified if you get to Regionals)</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16</a:t>
            </a:fld>
            <a:endParaRPr lang="en-CA"/>
          </a:p>
        </p:txBody>
      </p:sp>
    </p:spTree>
    <p:extLst>
      <p:ext uri="{BB962C8B-B14F-4D97-AF65-F5344CB8AC3E}">
        <p14:creationId xmlns:p14="http://schemas.microsoft.com/office/powerpoint/2010/main" val="47991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30 sec: Reminder to</a:t>
            </a:r>
            <a:r>
              <a:rPr lang="en-US" b="1" baseline="0" dirty="0" smtClean="0"/>
              <a:t> get ethics pre-approval before starting their projects</a:t>
            </a:r>
            <a:endParaRPr lang="en-US" b="1" dirty="0"/>
          </a:p>
        </p:txBody>
      </p:sp>
      <p:sp>
        <p:nvSpPr>
          <p:cNvPr id="4" name="Slide Number Placeholder 3"/>
          <p:cNvSpPr>
            <a:spLocks noGrp="1"/>
          </p:cNvSpPr>
          <p:nvPr>
            <p:ph type="sldNum" sz="quarter" idx="10"/>
          </p:nvPr>
        </p:nvSpPr>
        <p:spPr/>
        <p:txBody>
          <a:bodyPr/>
          <a:lstStyle/>
          <a:p>
            <a:fld id="{1E07DC5B-6A36-A64F-A076-4E6C832F9056}" type="slidenum">
              <a:rPr lang="en-US" smtClean="0"/>
              <a:t>17</a:t>
            </a:fld>
            <a:endParaRPr lang="en-US"/>
          </a:p>
        </p:txBody>
      </p:sp>
    </p:spTree>
    <p:extLst>
      <p:ext uri="{BB962C8B-B14F-4D97-AF65-F5344CB8AC3E}">
        <p14:creationId xmlns:p14="http://schemas.microsoft.com/office/powerpoint/2010/main" val="2433963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baseline="0" dirty="0" smtClean="0"/>
              <a:t>5 min</a:t>
            </a:r>
            <a:endParaRPr lang="en-CA" b="1" baseline="0" dirty="0" smtClean="0"/>
          </a:p>
          <a:p>
            <a:r>
              <a:rPr lang="en-CA" b="1" baseline="0" dirty="0" smtClean="0"/>
              <a:t>Goal of this slide: “This is a flowchart of your work for the project” Let’s take the example of plant growth experiment.</a:t>
            </a:r>
          </a:p>
          <a:p>
            <a:pPr marL="228600" indent="-228600">
              <a:buAutoNum type="arabicParenR"/>
            </a:pPr>
            <a:r>
              <a:rPr lang="en-CA" b="0" baseline="0" dirty="0" smtClean="0"/>
              <a:t>Make sure your research questions is precise. Compare: (A) How do plants grow? Vs (B) Do plants grow better with plain water or sugary water?</a:t>
            </a:r>
          </a:p>
          <a:p>
            <a:pPr marL="228600" indent="-228600">
              <a:buAutoNum type="arabicParenR"/>
            </a:pPr>
            <a:r>
              <a:rPr lang="en-CA" b="0" baseline="0" dirty="0" smtClean="0"/>
              <a:t>Make a hypothesis. Predict what the answer might be to your question. Search online for answers and any ideas other people might have about your question.</a:t>
            </a:r>
          </a:p>
          <a:p>
            <a:pPr marL="228600" indent="-228600">
              <a:buAutoNum type="arabicParenR"/>
            </a:pPr>
            <a:r>
              <a:rPr lang="en-CA" b="0" baseline="0" dirty="0" smtClean="0"/>
              <a:t>There are 3 types of variables you need to consider now:</a:t>
            </a:r>
          </a:p>
          <a:p>
            <a:pPr marL="685800" lvl="1" indent="-228600">
              <a:buAutoNum type="arabicParenR"/>
            </a:pPr>
            <a:r>
              <a:rPr lang="en-CA" b="1" baseline="0" dirty="0" smtClean="0"/>
              <a:t>Tested variables: this is what you are studying to answer your research question.</a:t>
            </a:r>
            <a:r>
              <a:rPr lang="en-CA" b="0" baseline="0" dirty="0" smtClean="0"/>
              <a:t> Ex. for plant growth, you might measure the height of your plant, the number of leaves, the colour of leaves, etc.</a:t>
            </a:r>
          </a:p>
          <a:p>
            <a:pPr marL="685800" lvl="1" indent="-228600">
              <a:buAutoNum type="arabicParenR"/>
            </a:pPr>
            <a:r>
              <a:rPr lang="en-CA" b="1" baseline="0" dirty="0" smtClean="0"/>
              <a:t>Controlled variables: these are things that can affect your tested variable, so you want to keep them steady.</a:t>
            </a:r>
            <a:r>
              <a:rPr lang="en-CA" b="0" baseline="0" dirty="0" smtClean="0"/>
              <a:t> Ex. for plant growth experiment, the type of water given to plants, sunlight, temperature, humidity, and time for which plants are grown will affect how much they grow. How can you control these? (allow a bit of discussion)</a:t>
            </a:r>
          </a:p>
          <a:p>
            <a:pPr marL="685800" lvl="1" indent="-228600">
              <a:buAutoNum type="arabicParenR"/>
            </a:pPr>
            <a:r>
              <a:rPr lang="en-CA" b="1" baseline="0" dirty="0" smtClean="0"/>
              <a:t>Unintended variables:</a:t>
            </a:r>
            <a:r>
              <a:rPr lang="en-CA" b="0" baseline="0" dirty="0" smtClean="0"/>
              <a:t> what if someone was cutting your plants every day and you didn’t even know?! Or there was a weird fungus growing on your plants and it caused all your plants to grow in an abnormal way?! To control these kinds of events, we include </a:t>
            </a:r>
            <a:r>
              <a:rPr lang="en-CA" b="1" u="sng" baseline="0" dirty="0" smtClean="0"/>
              <a:t>positive and negative controls</a:t>
            </a:r>
            <a:r>
              <a:rPr lang="en-CA" b="0" u="none" baseline="0" dirty="0" smtClean="0"/>
              <a:t>:</a:t>
            </a:r>
          </a:p>
          <a:p>
            <a:pPr marL="1143000" lvl="2" indent="-228600">
              <a:buFont typeface="Arial" panose="020B0604020202020204" pitchFamily="34" charset="0"/>
              <a:buChar char="•"/>
            </a:pPr>
            <a:r>
              <a:rPr lang="en-CA" b="0" u="none" baseline="0" dirty="0" smtClean="0"/>
              <a:t>Positive control = something that should always lead to the expected outcome (ex. plant growth ALWAYS happens with just water added to soil and plant)</a:t>
            </a:r>
          </a:p>
          <a:p>
            <a:pPr marL="1143000" lvl="2" indent="-228600">
              <a:buFont typeface="Arial" panose="020B0604020202020204" pitchFamily="34" charset="0"/>
              <a:buChar char="•"/>
            </a:pPr>
            <a:r>
              <a:rPr lang="en-CA" b="0" u="none" baseline="0" dirty="0" smtClean="0"/>
              <a:t>Negative control = something that should never lead to the expected outcome (ex. no/minimal plant growth if you don’t add any water at all)</a:t>
            </a:r>
          </a:p>
          <a:p>
            <a:pPr marL="1143000" lvl="2" indent="-228600">
              <a:buFont typeface="Arial" panose="020B0604020202020204" pitchFamily="34" charset="0"/>
              <a:buChar char="•"/>
            </a:pPr>
            <a:r>
              <a:rPr lang="en-CA" b="0" u="none" baseline="0" dirty="0" smtClean="0"/>
              <a:t>Later when you look at your results, you can check the positive and negative controls to make sure that nothing else affected your results. If your positive control didn’t grow at all… then something else happened that you need to investigate. Was someone cutting all your plants? Did you give plants bad water? Become a detective!</a:t>
            </a:r>
            <a:endParaRPr lang="en-CA" b="1" u="sng"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smtClean="0"/>
              <a:t>4)  Now you will do your experiment and get results that we can analyze them. (discussed ahead)</a:t>
            </a:r>
          </a:p>
        </p:txBody>
      </p:sp>
      <p:sp>
        <p:nvSpPr>
          <p:cNvPr id="4" name="Slide Number Placeholder 3"/>
          <p:cNvSpPr>
            <a:spLocks noGrp="1"/>
          </p:cNvSpPr>
          <p:nvPr>
            <p:ph type="sldNum" sz="quarter" idx="10"/>
          </p:nvPr>
        </p:nvSpPr>
        <p:spPr/>
        <p:txBody>
          <a:bodyPr/>
          <a:lstStyle/>
          <a:p>
            <a:fld id="{E92328FF-3D26-41F8-B55B-890FF626BBB2}" type="slidenum">
              <a:rPr lang="en-CA" smtClean="0"/>
              <a:t>18</a:t>
            </a:fld>
            <a:endParaRPr lang="en-CA"/>
          </a:p>
        </p:txBody>
      </p:sp>
    </p:spTree>
    <p:extLst>
      <p:ext uri="{BB962C8B-B14F-4D97-AF65-F5344CB8AC3E}">
        <p14:creationId xmlns:p14="http://schemas.microsoft.com/office/powerpoint/2010/main" val="2331926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b="1" dirty="0" smtClean="0"/>
              <a:t>2 minutes (just doing a quick summary of the key ideas in experiment set-up that were discussed in last slide. Ask students</a:t>
            </a:r>
            <a:r>
              <a:rPr lang="en-CA" b="1" baseline="0" dirty="0" smtClean="0"/>
              <a:t> if they understand positive and negative controls</a:t>
            </a:r>
            <a:r>
              <a:rPr lang="en-CA" b="1" dirty="0" smtClean="0"/>
              <a:t>), plus 3 key points: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CA" b="0" dirty="0" smtClean="0"/>
              <a:t>Really take the time to consider ways to measure your variables so you can answer your question. Be creative. Ex</a:t>
            </a:r>
            <a:r>
              <a:rPr lang="en-CA" b="0" baseline="0" dirty="0" smtClean="0"/>
              <a:t> for </a:t>
            </a:r>
            <a:r>
              <a:rPr lang="en-CA" b="0" baseline="0" dirty="0" smtClean="0"/>
              <a:t>plant growth</a:t>
            </a:r>
            <a:r>
              <a:rPr lang="en-CA" b="0" baseline="0" dirty="0" smtClean="0"/>
              <a:t>, should you measure stalk height? # of new leafs? Rate of stalk height change over days or hours? Leafs’ size? – measure as many variables as you reasonably can, and then look for patterns later when you are analyzing results</a:t>
            </a:r>
            <a:endParaRPr lang="en-CA" b="0" dirty="0" smtClean="0"/>
          </a:p>
          <a:p>
            <a:pPr marL="228600" indent="-228600">
              <a:buAutoNum type="arabicParenR"/>
            </a:pPr>
            <a:r>
              <a:rPr lang="en-CA" b="0" dirty="0" smtClean="0"/>
              <a:t>When you are performing the experiment, </a:t>
            </a:r>
            <a:r>
              <a:rPr lang="en-CA" b="1" dirty="0" smtClean="0"/>
              <a:t>measure carefully, have at least 3 trials for</a:t>
            </a:r>
            <a:r>
              <a:rPr lang="en-CA" b="1" baseline="0" dirty="0" smtClean="0"/>
              <a:t> each tested </a:t>
            </a:r>
            <a:r>
              <a:rPr lang="en-CA" b="0" baseline="0" dirty="0" smtClean="0"/>
              <a:t>variable (ex. at least 3 plants that get just water, 3 plants that get water and sugar, and 3 plants that don’t get any water), and </a:t>
            </a:r>
            <a:r>
              <a:rPr lang="en-CA" b="1" baseline="0" dirty="0" smtClean="0"/>
              <a:t>keep a detailed logbook </a:t>
            </a:r>
            <a:r>
              <a:rPr lang="en-CA" b="0" baseline="0" dirty="0" smtClean="0"/>
              <a:t>for every day that you work on your project. Record all your observations and data.</a:t>
            </a:r>
          </a:p>
          <a:p>
            <a:pPr marL="228600" indent="-228600">
              <a:buAutoNum type="arabicParenR"/>
            </a:pPr>
            <a:r>
              <a:rPr lang="en-CA" b="0" baseline="0" dirty="0" smtClean="0"/>
              <a:t>After doing the experiment, maybe you will find that you need to repeat the experiment because your positive and negative controls didn’t work the way you expected. Or maybe you have a new and related question you want to answer.</a:t>
            </a:r>
            <a:endParaRPr lang="en-CA" b="0" dirty="0" smtClean="0"/>
          </a:p>
        </p:txBody>
      </p:sp>
      <p:sp>
        <p:nvSpPr>
          <p:cNvPr id="4" name="Slide Number Placeholder 3"/>
          <p:cNvSpPr>
            <a:spLocks noGrp="1"/>
          </p:cNvSpPr>
          <p:nvPr>
            <p:ph type="sldNum" sz="quarter" idx="10"/>
          </p:nvPr>
        </p:nvSpPr>
        <p:spPr/>
        <p:txBody>
          <a:bodyPr/>
          <a:lstStyle/>
          <a:p>
            <a:fld id="{E92328FF-3D26-41F8-B55B-890FF626BBB2}" type="slidenum">
              <a:rPr lang="en-CA" smtClean="0"/>
              <a:t>19</a:t>
            </a:fld>
            <a:endParaRPr lang="en-CA"/>
          </a:p>
        </p:txBody>
      </p:sp>
    </p:spTree>
    <p:extLst>
      <p:ext uri="{BB962C8B-B14F-4D97-AF65-F5344CB8AC3E}">
        <p14:creationId xmlns:p14="http://schemas.microsoft.com/office/powerpoint/2010/main" val="2228400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minutes </a:t>
            </a:r>
          </a:p>
          <a:p>
            <a:r>
              <a:rPr lang="en-CA" b="1" dirty="0" smtClean="0"/>
              <a:t>Goal of this slide: maybe yo</a:t>
            </a:r>
            <a:r>
              <a:rPr lang="en-CA" b="1" baseline="0" dirty="0" smtClean="0"/>
              <a:t>u want to invent something instead! If so, the testing part of your design will be done exactly like an experiment. </a:t>
            </a:r>
            <a:endParaRPr lang="en-CA" b="0" baseline="0" dirty="0" smtClean="0"/>
          </a:p>
          <a:p>
            <a:r>
              <a:rPr lang="en-CA" b="0" baseline="0" dirty="0" smtClean="0"/>
              <a:t>Make sure you have a specific research question when you are testing your invention. Ask: How fast can my invention work (ex. a robot car)? Can my robot car follow a path on the floor? Can my pulley lift at least 5 times heavier weights than I can? Etc.</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20</a:t>
            </a:fld>
            <a:endParaRPr lang="en-CA"/>
          </a:p>
        </p:txBody>
      </p:sp>
    </p:spTree>
    <p:extLst>
      <p:ext uri="{BB962C8B-B14F-4D97-AF65-F5344CB8AC3E}">
        <p14:creationId xmlns:p14="http://schemas.microsoft.com/office/powerpoint/2010/main" val="108888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30 sec</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a:t>
            </a:fld>
            <a:endParaRPr lang="en-CA"/>
          </a:p>
        </p:txBody>
      </p:sp>
    </p:spTree>
    <p:extLst>
      <p:ext uri="{BB962C8B-B14F-4D97-AF65-F5344CB8AC3E}">
        <p14:creationId xmlns:p14="http://schemas.microsoft.com/office/powerpoint/2010/main" val="2489253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minutes </a:t>
            </a:r>
          </a:p>
          <a:p>
            <a:r>
              <a:rPr lang="en-CA" b="1" dirty="0" smtClean="0"/>
              <a:t>(****If</a:t>
            </a:r>
            <a:r>
              <a:rPr lang="en-CA" b="1" baseline="0" dirty="0" smtClean="0"/>
              <a:t> you have time at this point (need about 20min, which includes 5min for Q/A), continue going over next few Analysis slides 22-27. Otherwise, cover as much as you can, skip to discussion and presentation, and say that students will get the slides through their teacher when they get to the analysis stage of their projects)</a:t>
            </a:r>
          </a:p>
          <a:p>
            <a:endParaRPr lang="en-CA" b="1" dirty="0" smtClean="0"/>
          </a:p>
          <a:p>
            <a:r>
              <a:rPr lang="en-CA" b="1" dirty="0" smtClean="0"/>
              <a:t>Data set complete?</a:t>
            </a:r>
            <a:r>
              <a:rPr lang="en-CA" b="0" baseline="0" dirty="0" smtClean="0"/>
              <a:t> Do you have at least 3 trials (or 3 attempts) for each variable? Ex. if testing effect of lemon juice on apple skin, did you check on at least 3 different apples? </a:t>
            </a:r>
          </a:p>
          <a:p>
            <a:r>
              <a:rPr lang="en-CA" b="1" baseline="0" dirty="0" smtClean="0"/>
              <a:t>Calculate averages and standard deviations (next slide)</a:t>
            </a:r>
          </a:p>
          <a:p>
            <a:r>
              <a:rPr lang="en-CA" b="1" dirty="0" smtClean="0"/>
              <a:t>Interesting</a:t>
            </a:r>
            <a:r>
              <a:rPr lang="en-CA" b="1" baseline="0" dirty="0" smtClean="0"/>
              <a:t> patterns:</a:t>
            </a:r>
            <a:r>
              <a:rPr lang="en-CA" b="0" baseline="0" dirty="0" smtClean="0"/>
              <a:t> look for whether some variables are behaving in an unexpected way, or maybe they are behaving exactly as you expected. </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21</a:t>
            </a:fld>
            <a:endParaRPr lang="en-CA"/>
          </a:p>
        </p:txBody>
      </p:sp>
    </p:spTree>
    <p:extLst>
      <p:ext uri="{BB962C8B-B14F-4D97-AF65-F5344CB8AC3E}">
        <p14:creationId xmlns:p14="http://schemas.microsoft.com/office/powerpoint/2010/main" val="2334436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a:t>
            </a:r>
            <a:endParaRPr lang="en-CA" b="0" dirty="0" smtClean="0"/>
          </a:p>
          <a:p>
            <a:endParaRPr lang="en-CA" b="0" dirty="0" smtClean="0"/>
          </a:p>
          <a:p>
            <a:r>
              <a:rPr lang="en-CA" b="0" dirty="0" smtClean="0"/>
              <a:t>Just a quick lesson on how to use Excel to calculate Average and Standard Deviation</a:t>
            </a:r>
          </a:p>
          <a:p>
            <a:r>
              <a:rPr lang="en-CA" b="0" dirty="0" smtClean="0"/>
              <a:t>Quickly</a:t>
            </a:r>
            <a:r>
              <a:rPr lang="en-CA" b="0" baseline="0" dirty="0" smtClean="0"/>
              <a:t> define the meaning of Average (“a number that represents the total data, rather than listing every single number in a category”)</a:t>
            </a:r>
          </a:p>
          <a:p>
            <a:r>
              <a:rPr lang="en-CA" b="0" baseline="0" dirty="0" smtClean="0"/>
              <a:t>Meaning of standard deviation = “tells us how far does the data set vary away from the calculated average”</a:t>
            </a:r>
          </a:p>
          <a:p>
            <a:endParaRPr lang="en-CA" b="0" baseline="0" dirty="0" smtClean="0"/>
          </a:p>
          <a:p>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22</a:t>
            </a:fld>
            <a:endParaRPr lang="en-CA"/>
          </a:p>
        </p:txBody>
      </p:sp>
    </p:spTree>
    <p:extLst>
      <p:ext uri="{BB962C8B-B14F-4D97-AF65-F5344CB8AC3E}">
        <p14:creationId xmlns:p14="http://schemas.microsoft.com/office/powerpoint/2010/main" val="1370701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a:t>
            </a:r>
          </a:p>
          <a:p>
            <a:r>
              <a:rPr lang="en-CA" dirty="0" smtClean="0"/>
              <a:t>What does this graph need?</a:t>
            </a:r>
          </a:p>
          <a:p>
            <a:pPr marL="171450" indent="-171450">
              <a:buFontTx/>
              <a:buChar char="-"/>
            </a:pPr>
            <a:r>
              <a:rPr lang="en-CA" dirty="0" smtClean="0"/>
              <a:t>Descriptive</a:t>
            </a:r>
            <a:r>
              <a:rPr lang="en-CA" baseline="0" dirty="0" smtClean="0"/>
              <a:t> c</a:t>
            </a:r>
            <a:r>
              <a:rPr lang="en-CA" dirty="0" smtClean="0"/>
              <a:t>hart title (plant type, effect being measured (sugar), duration of experiment (2 weeks))</a:t>
            </a:r>
          </a:p>
          <a:p>
            <a:pPr marL="171450" indent="-171450">
              <a:buFontTx/>
              <a:buChar char="-"/>
            </a:pPr>
            <a:r>
              <a:rPr lang="en-CA" dirty="0" smtClean="0"/>
              <a:t>Axes need labels (y-axis: plant height (cm)  x-axis: Treatment)</a:t>
            </a:r>
          </a:p>
          <a:p>
            <a:pPr marL="171450" indent="-171450">
              <a:buFontTx/>
              <a:buChar char="-"/>
            </a:pPr>
            <a:r>
              <a:rPr lang="en-CA" dirty="0" smtClean="0"/>
              <a:t>Error bars </a:t>
            </a:r>
            <a:r>
              <a:rPr lang="en-CA" b="1" dirty="0" smtClean="0"/>
              <a:t>to show standard deviation, i.e. showing how much the data could vary away from the average</a:t>
            </a:r>
            <a:r>
              <a:rPr lang="en-CA" b="0" dirty="0" smtClean="0"/>
              <a:t> (Ex. explain that an error bar for “Water” would start</a:t>
            </a:r>
            <a:r>
              <a:rPr lang="en-CA" b="0" baseline="0" dirty="0" smtClean="0"/>
              <a:t> 3.5 points above the bar, and end 3.5 points below the bar)</a:t>
            </a:r>
            <a:endParaRPr lang="en-CA" b="0" dirty="0" smtClean="0"/>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23</a:t>
            </a:fld>
            <a:endParaRPr lang="en-CA"/>
          </a:p>
        </p:txBody>
      </p:sp>
    </p:spTree>
    <p:extLst>
      <p:ext uri="{BB962C8B-B14F-4D97-AF65-F5344CB8AC3E}">
        <p14:creationId xmlns:p14="http://schemas.microsoft.com/office/powerpoint/2010/main" val="2365253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1" dirty="0" smtClean="0"/>
              <a:t>2 min</a:t>
            </a:r>
          </a:p>
          <a:p>
            <a:r>
              <a:rPr lang="en-CA" sz="1400" dirty="0" smtClean="0"/>
              <a:t>Showing </a:t>
            </a:r>
            <a:r>
              <a:rPr lang="en-CA" sz="1400" b="1" dirty="0" smtClean="0"/>
              <a:t>total </a:t>
            </a:r>
            <a:r>
              <a:rPr lang="en-CA" sz="1400" dirty="0" smtClean="0"/>
              <a:t>growth of plants that each got different treatments</a:t>
            </a:r>
          </a:p>
          <a:p>
            <a:pPr marL="171450" indent="-171450">
              <a:buFontTx/>
              <a:buChar char="-"/>
            </a:pPr>
            <a:r>
              <a:rPr lang="en-CA" sz="1200" dirty="0" smtClean="0"/>
              <a:t>You measured total height of each plant after 7 days of treatment, and you took an average of plant heights in each treatment group</a:t>
            </a:r>
          </a:p>
          <a:p>
            <a:pPr marL="171450" indent="-171450">
              <a:buFontTx/>
              <a:buChar char="-"/>
            </a:pPr>
            <a:endParaRPr lang="en-CA" sz="1200" dirty="0" smtClean="0"/>
          </a:p>
          <a:p>
            <a:r>
              <a:rPr lang="en-CA" sz="1400" dirty="0" smtClean="0"/>
              <a:t>Showing growth of one plant </a:t>
            </a:r>
            <a:r>
              <a:rPr lang="en-CA" sz="1400" b="1" dirty="0" smtClean="0"/>
              <a:t>over time</a:t>
            </a:r>
          </a:p>
          <a:p>
            <a:pPr marL="171450" indent="-171450">
              <a:buFontTx/>
              <a:buChar char="-"/>
            </a:pPr>
            <a:r>
              <a:rPr lang="en-CA" sz="1200" dirty="0" smtClean="0"/>
              <a:t>You measured height of 1 plant every day for 7 days</a:t>
            </a:r>
          </a:p>
          <a:p>
            <a:pPr marL="171450" indent="-171450">
              <a:buFontTx/>
              <a:buChar char="-"/>
            </a:pPr>
            <a:r>
              <a:rPr lang="en-CA" sz="1200" dirty="0" smtClean="0"/>
              <a:t>OR you measured height of each plant (3+) every day for 7 days</a:t>
            </a:r>
          </a:p>
          <a:p>
            <a:pPr marL="171450" indent="-171450">
              <a:buFontTx/>
              <a:buChar char="-"/>
            </a:pPr>
            <a:r>
              <a:rPr lang="en-CA" sz="1200" dirty="0" smtClean="0"/>
              <a:t>Also</a:t>
            </a:r>
            <a:r>
              <a:rPr lang="en-CA" sz="1200" baseline="0" dirty="0" smtClean="0"/>
              <a:t> consider: should these points be connected? Or should you draw a line of best fit?</a:t>
            </a:r>
          </a:p>
          <a:p>
            <a:pPr marL="628650" lvl="1" indent="-171450">
              <a:buFontTx/>
              <a:buChar char="-"/>
            </a:pPr>
            <a:r>
              <a:rPr lang="en-CA" sz="1200" baseline="0" dirty="0" smtClean="0"/>
              <a:t>Points should be connected if are absolutely sure that between each measurement, your plants grew at exactly the speed as it appears on the graph</a:t>
            </a:r>
          </a:p>
          <a:p>
            <a:pPr marL="628650" lvl="1" indent="-171450">
              <a:buFontTx/>
              <a:buChar char="-"/>
            </a:pPr>
            <a:r>
              <a:rPr lang="en-CA" sz="1200" baseline="0" dirty="0" smtClean="0"/>
              <a:t>Points should NOT be connected if they are discontinuous. Ex. on each day you actually measured a different plant, not the same one!! (never do this)</a:t>
            </a:r>
            <a:endParaRPr lang="en-CA" sz="1200" dirty="0" smtClean="0"/>
          </a:p>
          <a:p>
            <a:pPr marL="171450" indent="-171450">
              <a:buFontTx/>
              <a:buChar cha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24</a:t>
            </a:fld>
            <a:endParaRPr lang="en-CA"/>
          </a:p>
        </p:txBody>
      </p:sp>
    </p:spTree>
    <p:extLst>
      <p:ext uri="{BB962C8B-B14F-4D97-AF65-F5344CB8AC3E}">
        <p14:creationId xmlns:p14="http://schemas.microsoft.com/office/powerpoint/2010/main" val="846780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30 sec</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25</a:t>
            </a:fld>
            <a:endParaRPr lang="en-CA"/>
          </a:p>
        </p:txBody>
      </p:sp>
    </p:spTree>
    <p:extLst>
      <p:ext uri="{BB962C8B-B14F-4D97-AF65-F5344CB8AC3E}">
        <p14:creationId xmlns:p14="http://schemas.microsoft.com/office/powerpoint/2010/main" val="3447551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30 sec</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If your error bars overlap, which were created using standard deviation, then your results don’t really have a difference. They are basically the same data, and your tested variables had no different effects</a:t>
            </a:r>
          </a:p>
          <a:p>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26</a:t>
            </a:fld>
            <a:endParaRPr lang="en-CA"/>
          </a:p>
        </p:txBody>
      </p:sp>
    </p:spTree>
    <p:extLst>
      <p:ext uri="{BB962C8B-B14F-4D97-AF65-F5344CB8AC3E}">
        <p14:creationId xmlns:p14="http://schemas.microsoft.com/office/powerpoint/2010/main" val="937381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 min</a:t>
            </a:r>
          </a:p>
          <a:p>
            <a:r>
              <a:rPr lang="en-CA" b="1" dirty="0" smtClean="0"/>
              <a:t>Cover this slide if you don’t have time for any of the other data</a:t>
            </a:r>
            <a:r>
              <a:rPr lang="en-CA" b="1" baseline="0" dirty="0" smtClean="0"/>
              <a:t> analysis slides</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27</a:t>
            </a:fld>
            <a:endParaRPr lang="en-CA"/>
          </a:p>
        </p:txBody>
      </p:sp>
    </p:spTree>
    <p:extLst>
      <p:ext uri="{BB962C8B-B14F-4D97-AF65-F5344CB8AC3E}">
        <p14:creationId xmlns:p14="http://schemas.microsoft.com/office/powerpoint/2010/main" val="1023103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28</a:t>
            </a:fld>
            <a:endParaRPr lang="en-CA"/>
          </a:p>
        </p:txBody>
      </p:sp>
    </p:spTree>
    <p:extLst>
      <p:ext uri="{BB962C8B-B14F-4D97-AF65-F5344CB8AC3E}">
        <p14:creationId xmlns:p14="http://schemas.microsoft.com/office/powerpoint/2010/main" val="2830748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29</a:t>
            </a:fld>
            <a:endParaRPr lang="en-CA"/>
          </a:p>
        </p:txBody>
      </p:sp>
    </p:spTree>
    <p:extLst>
      <p:ext uri="{BB962C8B-B14F-4D97-AF65-F5344CB8AC3E}">
        <p14:creationId xmlns:p14="http://schemas.microsoft.com/office/powerpoint/2010/main" val="3021231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2 min</a:t>
            </a:r>
          </a:p>
          <a:p>
            <a:r>
              <a:rPr lang="en-CA" b="0" dirty="0" smtClean="0"/>
              <a:t>Parts of the backboard:</a:t>
            </a:r>
          </a:p>
          <a:p>
            <a:pPr marL="171450" indent="-171450">
              <a:buFontTx/>
              <a:buChar char="-"/>
            </a:pPr>
            <a:r>
              <a:rPr lang="en-CA" b="1" dirty="0" smtClean="0"/>
              <a:t>Project title, your name, your partner’s name, your grade, &amp; your school name</a:t>
            </a:r>
          </a:p>
          <a:p>
            <a:pPr marL="171450" indent="-171450">
              <a:buFontTx/>
              <a:buChar char="-"/>
            </a:pPr>
            <a:r>
              <a:rPr lang="en-CA" b="1" dirty="0" smtClean="0"/>
              <a:t>Abstract:</a:t>
            </a:r>
            <a:r>
              <a:rPr lang="en-CA" b="0" dirty="0" smtClean="0"/>
              <a:t> a 250 words summary of your entire project</a:t>
            </a:r>
          </a:p>
          <a:p>
            <a:pPr marL="171450" indent="-171450">
              <a:buFontTx/>
              <a:buChar char="-"/>
            </a:pPr>
            <a:r>
              <a:rPr lang="en-CA" b="1" dirty="0" smtClean="0"/>
              <a:t>Question</a:t>
            </a:r>
            <a:r>
              <a:rPr lang="en-CA" b="1" baseline="0" dirty="0" smtClean="0"/>
              <a:t> &amp; Hypothesis</a:t>
            </a:r>
          </a:p>
          <a:p>
            <a:pPr marL="171450" indent="-171450">
              <a:buFontTx/>
              <a:buChar char="-"/>
            </a:pPr>
            <a:r>
              <a:rPr lang="en-CA" b="1" baseline="0" dirty="0" smtClean="0"/>
              <a:t>Background research:</a:t>
            </a:r>
            <a:r>
              <a:rPr lang="en-CA" b="0" baseline="0" dirty="0" smtClean="0"/>
              <a:t> summarize what you found online related to your question, use bullet points</a:t>
            </a:r>
          </a:p>
          <a:p>
            <a:pPr marL="171450" indent="-171450">
              <a:buFontTx/>
              <a:buChar char="-"/>
            </a:pPr>
            <a:r>
              <a:rPr lang="en-CA" b="1" baseline="0" dirty="0" smtClean="0"/>
              <a:t>Materials:</a:t>
            </a:r>
            <a:r>
              <a:rPr lang="en-CA" b="0" baseline="0" dirty="0" smtClean="0"/>
              <a:t> list the materials you used for your experiment, add pictures if you want! (ex. plant growth: plants, type of soil, type of sugar, measuring stick, water, etc.)</a:t>
            </a:r>
          </a:p>
          <a:p>
            <a:pPr marL="171450" indent="-171450">
              <a:buFontTx/>
              <a:buChar char="-"/>
            </a:pPr>
            <a:r>
              <a:rPr lang="en-CA" b="1" baseline="0" dirty="0" smtClean="0"/>
              <a:t>Procedure:</a:t>
            </a:r>
            <a:r>
              <a:rPr lang="en-CA" b="0" baseline="0" dirty="0" smtClean="0"/>
              <a:t> how did you collect data? How did you set up your experiment? Describe your controlled variables, tested variables, </a:t>
            </a:r>
            <a:r>
              <a:rPr lang="en-CA" b="0" baseline="0" dirty="0" err="1" smtClean="0"/>
              <a:t>etc</a:t>
            </a:r>
            <a:endParaRPr lang="en-CA" b="0" baseline="0" dirty="0" smtClean="0"/>
          </a:p>
          <a:p>
            <a:pPr marL="171450" indent="-171450">
              <a:buFontTx/>
              <a:buChar char="-"/>
            </a:pPr>
            <a:r>
              <a:rPr lang="en-CA" b="1" baseline="0" dirty="0" smtClean="0"/>
              <a:t>Results:</a:t>
            </a:r>
            <a:r>
              <a:rPr lang="en-CA" b="0" baseline="0" dirty="0" smtClean="0"/>
              <a:t> share your observations, and your graphs. Make sure each graph is labeled and titled properly</a:t>
            </a:r>
          </a:p>
          <a:p>
            <a:pPr marL="171450" indent="-171450">
              <a:buFontTx/>
              <a:buChar char="-"/>
            </a:pPr>
            <a:r>
              <a:rPr lang="en-CA" b="1" baseline="0" dirty="0" smtClean="0"/>
              <a:t>Conclusion:</a:t>
            </a:r>
            <a:r>
              <a:rPr lang="en-CA" b="0" baseline="0" dirty="0" smtClean="0"/>
              <a:t> what are some conclusions that you can make based on your data? Does sugar increase or decrease plant growth? </a:t>
            </a:r>
          </a:p>
          <a:p>
            <a:pPr marL="171450" indent="-171450">
              <a:buFontTx/>
              <a:buChar char="-"/>
            </a:pPr>
            <a:r>
              <a:rPr lang="en-CA" b="1" baseline="0" dirty="0" smtClean="0"/>
              <a:t>Future directions:</a:t>
            </a:r>
            <a:r>
              <a:rPr lang="en-CA" b="0" baseline="0" dirty="0" smtClean="0"/>
              <a:t> if you did the experiment again, what would you improve? What are some new related questions you can ask? What impact can your experiment have on society, other people, the world, </a:t>
            </a:r>
            <a:r>
              <a:rPr lang="en-CA" b="0" baseline="0" dirty="0" err="1" smtClean="0"/>
              <a:t>etc</a:t>
            </a:r>
            <a:r>
              <a:rPr lang="en-CA" b="0" baseline="0" dirty="0" smtClean="0"/>
              <a:t>?</a:t>
            </a:r>
            <a:endParaRPr lang="en-CA" b="1" baseline="0" dirty="0" smtClean="0"/>
          </a:p>
          <a:p>
            <a:pPr marL="171450" indent="-171450">
              <a:buFontTx/>
              <a:buChar char="-"/>
            </a:pPr>
            <a:endParaRPr lang="en-CA" b="1" dirty="0" smtClean="0"/>
          </a:p>
          <a:p>
            <a:pPr marL="0" indent="0">
              <a:buFontTx/>
              <a:buNone/>
            </a:pPr>
            <a:r>
              <a:rPr lang="en-CA" b="1" dirty="0" smtClean="0"/>
              <a:t>What is this project display board missing? What can be improved?</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30</a:t>
            </a:fld>
            <a:endParaRPr lang="en-CA"/>
          </a:p>
        </p:txBody>
      </p:sp>
    </p:spTree>
    <p:extLst>
      <p:ext uri="{BB962C8B-B14F-4D97-AF65-F5344CB8AC3E}">
        <p14:creationId xmlns:p14="http://schemas.microsoft.com/office/powerpoint/2010/main" val="39252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 min (give a very quick overview,</a:t>
            </a:r>
            <a:r>
              <a:rPr lang="en-CA" b="1" baseline="0" dirty="0" smtClean="0"/>
              <a:t> and say that you will go over it in more detail ahead)</a:t>
            </a:r>
            <a:endParaRPr lang="en-CA" b="1" dirty="0"/>
          </a:p>
        </p:txBody>
      </p:sp>
      <p:sp>
        <p:nvSpPr>
          <p:cNvPr id="4" name="Slide Number Placeholder 3"/>
          <p:cNvSpPr>
            <a:spLocks noGrp="1"/>
          </p:cNvSpPr>
          <p:nvPr>
            <p:ph type="sldNum" sz="quarter" idx="10"/>
          </p:nvPr>
        </p:nvSpPr>
        <p:spPr/>
        <p:txBody>
          <a:bodyPr/>
          <a:lstStyle/>
          <a:p>
            <a:fld id="{E92328FF-3D26-41F8-B55B-890FF626BBB2}" type="slidenum">
              <a:rPr lang="en-CA" smtClean="0"/>
              <a:t>3</a:t>
            </a:fld>
            <a:endParaRPr lang="en-CA"/>
          </a:p>
        </p:txBody>
      </p:sp>
    </p:spTree>
    <p:extLst>
      <p:ext uri="{BB962C8B-B14F-4D97-AF65-F5344CB8AC3E}">
        <p14:creationId xmlns:p14="http://schemas.microsoft.com/office/powerpoint/2010/main" val="2279244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30 sec (say information will be provided to teacher,</a:t>
            </a:r>
            <a:r>
              <a:rPr lang="en-CA" baseline="0" dirty="0" smtClean="0"/>
              <a:t> but there are opportunities available for students if they choose to do a science fair project again next year)</a:t>
            </a:r>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31</a:t>
            </a:fld>
            <a:endParaRPr lang="en-CA"/>
          </a:p>
        </p:txBody>
      </p:sp>
    </p:spTree>
    <p:extLst>
      <p:ext uri="{BB962C8B-B14F-4D97-AF65-F5344CB8AC3E}">
        <p14:creationId xmlns:p14="http://schemas.microsoft.com/office/powerpoint/2010/main" val="2435772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30 sec</a:t>
            </a:r>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32</a:t>
            </a:fld>
            <a:endParaRPr lang="en-CA"/>
          </a:p>
        </p:txBody>
      </p:sp>
    </p:spTree>
    <p:extLst>
      <p:ext uri="{BB962C8B-B14F-4D97-AF65-F5344CB8AC3E}">
        <p14:creationId xmlns:p14="http://schemas.microsoft.com/office/powerpoint/2010/main" val="8778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1 min</a:t>
            </a:r>
          </a:p>
          <a:p>
            <a:pPr marL="171450" indent="-171450">
              <a:buFontTx/>
              <a:buChar char="-"/>
            </a:pPr>
            <a:r>
              <a:rPr lang="en-CA" b="0" baseline="0" dirty="0" smtClean="0"/>
              <a:t>Hillcrest Middle School has students in Grades 6 to 8. So emphasize that competitive judging starts from grade 7 at the Regional level</a:t>
            </a:r>
          </a:p>
          <a:p>
            <a:pPr marL="171450" indent="-171450">
              <a:buFontTx/>
              <a:buChar char="-"/>
            </a:pPr>
            <a:r>
              <a:rPr lang="en-CA" b="0" baseline="0" dirty="0" smtClean="0"/>
              <a:t>This year the Canada-Wide will be held in Regina, Saskatchewan</a:t>
            </a:r>
            <a:endParaRPr lang="en-CA" b="0" dirty="0"/>
          </a:p>
        </p:txBody>
      </p:sp>
      <p:sp>
        <p:nvSpPr>
          <p:cNvPr id="4" name="Slide Number Placeholder 3"/>
          <p:cNvSpPr>
            <a:spLocks noGrp="1"/>
          </p:cNvSpPr>
          <p:nvPr>
            <p:ph type="sldNum" sz="quarter" idx="10"/>
          </p:nvPr>
        </p:nvSpPr>
        <p:spPr/>
        <p:txBody>
          <a:bodyPr/>
          <a:lstStyle/>
          <a:p>
            <a:fld id="{E92328FF-3D26-41F8-B55B-890FF626BBB2}" type="slidenum">
              <a:rPr lang="en-CA" smtClean="0"/>
              <a:t>4</a:t>
            </a:fld>
            <a:endParaRPr lang="en-CA"/>
          </a:p>
        </p:txBody>
      </p:sp>
    </p:spTree>
    <p:extLst>
      <p:ext uri="{BB962C8B-B14F-4D97-AF65-F5344CB8AC3E}">
        <p14:creationId xmlns:p14="http://schemas.microsoft.com/office/powerpoint/2010/main" val="117195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smtClean="0">
                <a:solidFill>
                  <a:schemeClr val="tx1"/>
                </a:solidFill>
                <a:effectLst/>
                <a:latin typeface="+mn-lt"/>
                <a:ea typeface="+mn-ea"/>
                <a:cs typeface="+mn-cs"/>
              </a:rPr>
              <a:t>5 min; take</a:t>
            </a:r>
            <a:r>
              <a:rPr lang="en-CA" sz="1200" b="1" i="0" kern="1200" baseline="0" dirty="0" smtClean="0">
                <a:solidFill>
                  <a:schemeClr val="tx1"/>
                </a:solidFill>
                <a:effectLst/>
                <a:latin typeface="+mn-lt"/>
                <a:ea typeface="+mn-ea"/>
                <a:cs typeface="+mn-cs"/>
              </a:rPr>
              <a:t> time to describe examples and invite questions if any</a:t>
            </a:r>
            <a:endParaRPr lang="en-CA" sz="1200" b="1"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(examples provided by Anne-Marie)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After describing these project types, remind students</a:t>
            </a:r>
            <a:r>
              <a:rPr lang="en-CA" sz="1200" b="0" i="0" kern="1200" baseline="0" dirty="0" smtClean="0">
                <a:solidFill>
                  <a:schemeClr val="tx1"/>
                </a:solidFill>
                <a:effectLst/>
                <a:latin typeface="+mn-lt"/>
                <a:ea typeface="+mn-ea"/>
                <a:cs typeface="+mn-cs"/>
              </a:rPr>
              <a:t> that: </a:t>
            </a:r>
            <a:r>
              <a:rPr lang="en-CA" sz="1200" b="1" i="0" kern="1200" dirty="0" smtClean="0">
                <a:solidFill>
                  <a:schemeClr val="tx1"/>
                </a:solidFill>
                <a:effectLst/>
                <a:latin typeface="+mn-lt"/>
                <a:ea typeface="+mn-ea"/>
                <a:cs typeface="+mn-cs"/>
              </a:rPr>
              <a:t>yes, saving the world ideas are great, but to really commit and be interested in a project, the students should choose a topic that is important to them. You can ask them to look around, in their daily lives, at issues they see and how they could help resolve them.</a:t>
            </a: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Experimentation:</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1) Elizabeth is a competitive swimmer. She was often told that buying the more expensive swimsuit would help her swim a bit faster because of the aerodynamics principles. She wanted to test for herself to see if this was true. She built a prototype machine that consisted of a mannequin wearing a swimsuit that would be pulled across a pool with a controlled, specific force. She did multiple trials with various brands of swimsuits and did not find any significant difference between the times for the trials of each swimsuit. She now buys the cheaper, regular brands instead of the very expensive ones!</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2) Max is a soccer player and he realizes that his teammates found practicing head shots more difficult when the weather was cool. He built a prototype set up in his basement that allowed him to measure the force of impact of a soccer ball on a mannequin head depending on the temperature of the soccer ball (room temperature vs cooled in fridge or freezer). His results showed that the measured impact was greater when the balls were cold - from now on their coach keeps the soccer balls in the mini-van to keep them away from the cold until they are ready to practice to reduce the impact!</a:t>
            </a:r>
          </a:p>
          <a:p>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1" i="0" kern="1200" dirty="0" smtClean="0">
                <a:solidFill>
                  <a:schemeClr val="tx1"/>
                </a:solidFill>
                <a:effectLst/>
                <a:latin typeface="+mn-lt"/>
                <a:ea typeface="+mn-ea"/>
                <a:cs typeface="+mn-cs"/>
              </a:rPr>
              <a:t>Innovation:</a:t>
            </a:r>
            <a:br>
              <a:rPr lang="en-CA" sz="1200" b="1"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1) Duncan commute by bike and was worried about the possibility of a front impact accident on his bike. He designed a prototype for an alternative bike frame that would lower the danger of an front impact. He tested his prototype with a mannequin multiple times and showed how his design makes it safe to bike and reduce serious injuries when a front impact accident happens.</a:t>
            </a:r>
          </a:p>
          <a:p>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2) Anna had a friend who lives in a country where they didn't always have electricity. To help her out, she designed a flashlight that use the power generated by the heat of the hand while someone holds and use the device. It was a simple design that she did at home, but that can potentially have high impact in helping accessibility to electricity and resources!</a:t>
            </a: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Study: </a:t>
            </a:r>
          </a:p>
          <a:p>
            <a:r>
              <a:rPr lang="en-CA" sz="1200" b="0" i="0" kern="1200" dirty="0" smtClean="0">
                <a:solidFill>
                  <a:schemeClr val="tx1"/>
                </a:solidFill>
                <a:effectLst/>
                <a:latin typeface="+mn-lt"/>
                <a:ea typeface="+mn-ea"/>
                <a:cs typeface="+mn-cs"/>
              </a:rPr>
              <a:t>1) Else is passionate with birds. She spent hours in the forest near her home documenting the various bird species in the area. She documented over 300 species and was able to determine their distribution. She also developed a Invasive Species Management Plan to lower the impact of certain invasive species in the area.</a:t>
            </a:r>
          </a:p>
          <a:p>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400" b="1" i="0" kern="1200" dirty="0" smtClean="0">
                <a:solidFill>
                  <a:schemeClr val="tx1"/>
                </a:solidFill>
                <a:effectLst/>
                <a:latin typeface="+mn-lt"/>
                <a:ea typeface="+mn-ea"/>
                <a:cs typeface="+mn-cs"/>
              </a:rPr>
              <a:t>****The general idea to remember is that, yes, saving the world ideas are great, but to really commit and be interested in a project, the students should choose a topic that is important to them. You can ask them to look around, in their daily lives, at issues they see and how they could help resolve them.</a:t>
            </a:r>
          </a:p>
        </p:txBody>
      </p:sp>
      <p:sp>
        <p:nvSpPr>
          <p:cNvPr id="4" name="Slide Number Placeholder 3"/>
          <p:cNvSpPr>
            <a:spLocks noGrp="1"/>
          </p:cNvSpPr>
          <p:nvPr>
            <p:ph type="sldNum" sz="quarter" idx="10"/>
          </p:nvPr>
        </p:nvSpPr>
        <p:spPr/>
        <p:txBody>
          <a:bodyPr/>
          <a:lstStyle/>
          <a:p>
            <a:fld id="{F908DA9A-3410-45EA-AFE9-CEEBB20F2C64}" type="slidenum">
              <a:rPr lang="en-CA" smtClean="0"/>
              <a:t>5</a:t>
            </a:fld>
            <a:endParaRPr lang="en-CA"/>
          </a:p>
        </p:txBody>
      </p:sp>
    </p:spTree>
    <p:extLst>
      <p:ext uri="{BB962C8B-B14F-4D97-AF65-F5344CB8AC3E}">
        <p14:creationId xmlns:p14="http://schemas.microsoft.com/office/powerpoint/2010/main" val="92230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5 min (dependent on student</a:t>
            </a:r>
            <a:r>
              <a:rPr lang="en-CA" b="1" baseline="0" dirty="0" smtClean="0"/>
              <a:t> engagement – limit 5 minutes)</a:t>
            </a:r>
            <a:endParaRPr lang="en-CA" b="1" dirty="0" smtClean="0"/>
          </a:p>
          <a:p>
            <a:r>
              <a:rPr lang="en-CA" dirty="0" smtClean="0"/>
              <a:t>Ask these questions</a:t>
            </a:r>
            <a:r>
              <a:rPr lang="en-CA" baseline="0" dirty="0" smtClean="0"/>
              <a:t> and invite the students to come up with explanations…. </a:t>
            </a:r>
            <a:r>
              <a:rPr lang="en-CA" b="1" baseline="0" dirty="0" smtClean="0"/>
              <a:t>Or better yet, more questions!</a:t>
            </a:r>
          </a:p>
          <a:p>
            <a:r>
              <a:rPr lang="en-CA" baseline="0" dirty="0" smtClean="0"/>
              <a:t>What is it about lemon juice that prevents browning?</a:t>
            </a:r>
          </a:p>
          <a:p>
            <a:r>
              <a:rPr lang="en-CA" baseline="0" dirty="0" smtClean="0"/>
              <a:t>What other juices might also work? </a:t>
            </a:r>
          </a:p>
          <a:p>
            <a:r>
              <a:rPr lang="en-CA" baseline="0" dirty="0" smtClean="0"/>
              <a:t>Would milk work?</a:t>
            </a:r>
          </a:p>
          <a:p>
            <a:r>
              <a:rPr lang="en-CA" baseline="0" dirty="0" smtClean="0"/>
              <a:t>Would orange juice work? (yes it might because it contains citric acid like lemon juice – but that’s only true if citric acid is what really prevents browning…. Etc.)</a:t>
            </a:r>
          </a:p>
          <a:p>
            <a:endParaRPr lang="en-CA" baseline="0" dirty="0" smtClean="0"/>
          </a:p>
          <a:p>
            <a:r>
              <a:rPr lang="en-CA" baseline="0" dirty="0" smtClean="0"/>
              <a:t>Probe the students to form some hypotheses. Don’t necessarily want answers here.</a:t>
            </a:r>
            <a:endParaRPr lang="en-CA" dirty="0"/>
          </a:p>
        </p:txBody>
      </p:sp>
      <p:sp>
        <p:nvSpPr>
          <p:cNvPr id="4" name="Slide Number Placeholder 3"/>
          <p:cNvSpPr>
            <a:spLocks noGrp="1"/>
          </p:cNvSpPr>
          <p:nvPr>
            <p:ph type="sldNum" sz="quarter" idx="10"/>
          </p:nvPr>
        </p:nvSpPr>
        <p:spPr/>
        <p:txBody>
          <a:bodyPr/>
          <a:lstStyle/>
          <a:p>
            <a:fld id="{E92328FF-3D26-41F8-B55B-890FF626BBB2}" type="slidenum">
              <a:rPr lang="en-CA" smtClean="0"/>
              <a:t>7</a:t>
            </a:fld>
            <a:endParaRPr lang="en-CA"/>
          </a:p>
        </p:txBody>
      </p:sp>
    </p:spTree>
    <p:extLst>
      <p:ext uri="{BB962C8B-B14F-4D97-AF65-F5344CB8AC3E}">
        <p14:creationId xmlns:p14="http://schemas.microsoft.com/office/powerpoint/2010/main" val="190726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5 min (dependent on student</a:t>
            </a:r>
            <a:r>
              <a:rPr lang="en-CA" b="1" baseline="0" dirty="0" smtClean="0"/>
              <a:t> engagement – limit 5 minutes)</a:t>
            </a:r>
            <a:endParaRPr lang="en-CA" b="1" dirty="0" smtClean="0"/>
          </a:p>
          <a:p>
            <a:r>
              <a:rPr lang="en-CA" b="0" dirty="0" smtClean="0"/>
              <a:t>Why do trees change colour? …. Cold? …. Dry?  ….. Lack</a:t>
            </a:r>
            <a:r>
              <a:rPr lang="en-CA" b="0" baseline="0" dirty="0" smtClean="0"/>
              <a:t> of nutrients?  ..... Toxic substances?</a:t>
            </a:r>
            <a:endParaRPr lang="en-CA" b="0" dirty="0" smtClean="0"/>
          </a:p>
          <a:p>
            <a:r>
              <a:rPr lang="en-CA" b="0" dirty="0" smtClean="0"/>
              <a:t>What gives plants their green</a:t>
            </a:r>
            <a:r>
              <a:rPr lang="en-CA" b="0" baseline="0" dirty="0" smtClean="0"/>
              <a:t> colour? (see if they can come up with chlorophyll.. Otherwise probe a little)</a:t>
            </a:r>
          </a:p>
          <a:p>
            <a:r>
              <a:rPr lang="en-CA" b="0" baseline="0" dirty="0" smtClean="0"/>
              <a:t>What is the purpose of this green colour?</a:t>
            </a:r>
          </a:p>
          <a:p>
            <a:r>
              <a:rPr lang="en-CA" b="0" baseline="0" dirty="0" smtClean="0"/>
              <a:t>Do trees start or stop making this (chlorophyll) or something else… to change colour?</a:t>
            </a:r>
          </a:p>
        </p:txBody>
      </p:sp>
      <p:sp>
        <p:nvSpPr>
          <p:cNvPr id="4" name="Slide Number Placeholder 3"/>
          <p:cNvSpPr>
            <a:spLocks noGrp="1"/>
          </p:cNvSpPr>
          <p:nvPr>
            <p:ph type="sldNum" sz="quarter" idx="10"/>
          </p:nvPr>
        </p:nvSpPr>
        <p:spPr/>
        <p:txBody>
          <a:bodyPr/>
          <a:lstStyle/>
          <a:p>
            <a:fld id="{E92328FF-3D26-41F8-B55B-890FF626BBB2}" type="slidenum">
              <a:rPr lang="en-CA" smtClean="0"/>
              <a:t>8</a:t>
            </a:fld>
            <a:endParaRPr lang="en-CA"/>
          </a:p>
        </p:txBody>
      </p:sp>
    </p:spTree>
    <p:extLst>
      <p:ext uri="{BB962C8B-B14F-4D97-AF65-F5344CB8AC3E}">
        <p14:creationId xmlns:p14="http://schemas.microsoft.com/office/powerpoint/2010/main" val="82887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5 min (dependent on student</a:t>
            </a:r>
            <a:r>
              <a:rPr lang="en-CA" b="1" baseline="0" dirty="0" smtClean="0"/>
              <a:t> engagement – limit 5 minutes)</a:t>
            </a:r>
            <a:endParaRPr lang="en-CA" b="1" dirty="0" smtClean="0"/>
          </a:p>
          <a:p>
            <a:r>
              <a:rPr lang="en-CA" dirty="0" smtClean="0"/>
              <a:t>Show video if possible (click on right image). If not, describe the image (a</a:t>
            </a:r>
            <a:r>
              <a:rPr lang="en-CA" baseline="0" dirty="0" smtClean="0"/>
              <a:t> swarm of starlings flying together in clouds that keep shifting shapes)</a:t>
            </a:r>
            <a:endParaRPr lang="en-CA" dirty="0" smtClean="0"/>
          </a:p>
          <a:p>
            <a:r>
              <a:rPr lang="en-CA" b="1" dirty="0" smtClean="0"/>
              <a:t>Quick fun activity to demonstrate “transmission of information”</a:t>
            </a:r>
            <a:r>
              <a:rPr lang="en-CA" baseline="0" dirty="0" smtClean="0"/>
              <a:t>: Telephone game </a:t>
            </a:r>
          </a:p>
          <a:p>
            <a:r>
              <a:rPr lang="en-CA" baseline="0" dirty="0" smtClean="0"/>
              <a:t>Whisper a phrase in one student’s ear, and have them whisper it around the room, one person to another, quickly. Ask the last student what the phrase was. </a:t>
            </a:r>
          </a:p>
          <a:p>
            <a:r>
              <a:rPr lang="en-CA" baseline="0" dirty="0" smtClean="0"/>
              <a:t>Was the phrase the same? </a:t>
            </a:r>
          </a:p>
          <a:p>
            <a:r>
              <a:rPr lang="en-CA" baseline="0" dirty="0" smtClean="0"/>
              <a:t>Did the phrase change? </a:t>
            </a:r>
          </a:p>
          <a:p>
            <a:r>
              <a:rPr lang="en-CA" baseline="0" dirty="0" smtClean="0"/>
              <a:t>Where did it change? (in birds, this relates to the farthest point of coherent movement, or the largest number of birds that can participate in a formation) </a:t>
            </a:r>
          </a:p>
          <a:p>
            <a:r>
              <a:rPr lang="en-CA" baseline="0" dirty="0" smtClean="0"/>
              <a:t>Why might it change?</a:t>
            </a:r>
          </a:p>
          <a:p>
            <a:r>
              <a:rPr lang="en-CA" baseline="0" dirty="0" smtClean="0"/>
              <a:t>Then ask how this relates to birds flying in formation? Have them think about this a bit and get creative.</a:t>
            </a:r>
          </a:p>
          <a:p>
            <a:r>
              <a:rPr lang="en-CA" baseline="0" dirty="0" smtClean="0"/>
              <a:t>Can the air around one bird contribute to the flight of the next bird?</a:t>
            </a:r>
            <a:endParaRPr lang="en-CA" dirty="0"/>
          </a:p>
        </p:txBody>
      </p:sp>
      <p:sp>
        <p:nvSpPr>
          <p:cNvPr id="4" name="Slide Number Placeholder 3"/>
          <p:cNvSpPr>
            <a:spLocks noGrp="1"/>
          </p:cNvSpPr>
          <p:nvPr>
            <p:ph type="sldNum" sz="quarter" idx="10"/>
          </p:nvPr>
        </p:nvSpPr>
        <p:spPr/>
        <p:txBody>
          <a:bodyPr/>
          <a:lstStyle/>
          <a:p>
            <a:fld id="{ECC273A4-238D-444F-8578-761897E01CE3}" type="slidenum">
              <a:rPr lang="en-CA" smtClean="0"/>
              <a:t>9</a:t>
            </a:fld>
            <a:endParaRPr lang="en-CA"/>
          </a:p>
        </p:txBody>
      </p:sp>
    </p:spTree>
    <p:extLst>
      <p:ext uri="{BB962C8B-B14F-4D97-AF65-F5344CB8AC3E}">
        <p14:creationId xmlns:p14="http://schemas.microsoft.com/office/powerpoint/2010/main" val="157229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1 min</a:t>
            </a:r>
          </a:p>
          <a:p>
            <a:endParaRPr lang="en-CA" b="1" dirty="0" smtClean="0"/>
          </a:p>
          <a:p>
            <a:r>
              <a:rPr lang="en-CA" b="1" dirty="0" smtClean="0"/>
              <a:t>Jane Goodall: </a:t>
            </a:r>
            <a:r>
              <a:rPr lang="en-CA" dirty="0" smtClean="0"/>
              <a:t>observed</a:t>
            </a:r>
            <a:r>
              <a:rPr lang="en-CA" baseline="0" dirty="0" smtClean="0"/>
              <a:t> chimpanzees’ behaviour in the wild and realized how alike they are to humans ex. in terms of social structures. She has since gone on to make significant changes in chimpanzee conservation efforts and stop illegal trafficking of chimps and their body parts</a:t>
            </a:r>
          </a:p>
          <a:p>
            <a:endParaRPr lang="en-CA" baseline="0" dirty="0" smtClean="0"/>
          </a:p>
          <a:p>
            <a:r>
              <a:rPr lang="en-CA" b="1" baseline="0" dirty="0" smtClean="0"/>
              <a:t>Thomas Edison:</a:t>
            </a:r>
            <a:r>
              <a:rPr lang="en-CA" baseline="0" dirty="0" smtClean="0"/>
              <a:t> invented the first practical and affordable lightbulb…. But got there by testing more than 6000 different materials for the electric current in a bulb! He didn’t give up…. And now we all have affordable electricity!</a:t>
            </a:r>
          </a:p>
          <a:p>
            <a:endParaRPr lang="en-CA" baseline="0" dirty="0" smtClean="0"/>
          </a:p>
          <a:p>
            <a:r>
              <a:rPr lang="en-CA" b="1" baseline="0" dirty="0" err="1" smtClean="0"/>
              <a:t>Elika</a:t>
            </a:r>
            <a:r>
              <a:rPr lang="en-CA" b="1" baseline="0" dirty="0" smtClean="0"/>
              <a:t> </a:t>
            </a:r>
            <a:r>
              <a:rPr lang="en-CA" b="1" baseline="0" dirty="0" err="1" smtClean="0"/>
              <a:t>Bergelson</a:t>
            </a:r>
            <a:r>
              <a:rPr lang="en-CA" b="1" baseline="0" dirty="0" smtClean="0"/>
              <a:t>: </a:t>
            </a:r>
            <a:r>
              <a:rPr lang="en-CA" baseline="0" dirty="0" smtClean="0"/>
              <a:t>lesser known and young, but also a Science Champion who has won the prestigious Top 30 under 30 award for her work. She studies how babies learn language. She found that around only 6 months old, we start understanding words for foods and body parts! </a:t>
            </a:r>
          </a:p>
        </p:txBody>
      </p:sp>
      <p:sp>
        <p:nvSpPr>
          <p:cNvPr id="4" name="Slide Number Placeholder 3"/>
          <p:cNvSpPr>
            <a:spLocks noGrp="1"/>
          </p:cNvSpPr>
          <p:nvPr>
            <p:ph type="sldNum" sz="quarter" idx="10"/>
          </p:nvPr>
        </p:nvSpPr>
        <p:spPr/>
        <p:txBody>
          <a:bodyPr/>
          <a:lstStyle/>
          <a:p>
            <a:fld id="{ECC273A4-238D-444F-8578-761897E01CE3}" type="slidenum">
              <a:rPr lang="en-CA" smtClean="0"/>
              <a:t>10</a:t>
            </a:fld>
            <a:endParaRPr lang="en-CA"/>
          </a:p>
        </p:txBody>
      </p:sp>
    </p:spTree>
    <p:extLst>
      <p:ext uri="{BB962C8B-B14F-4D97-AF65-F5344CB8AC3E}">
        <p14:creationId xmlns:p14="http://schemas.microsoft.com/office/powerpoint/2010/main" val="264222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183232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B51B1-CF2D-4311-87BC-7B13BC4DB14E}" type="datetimeFigureOut">
              <a:rPr lang="en-CA" smtClean="0"/>
              <a:t>2016-11-03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80008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227345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C82B51B1-CF2D-4311-87BC-7B13BC4DB14E}" type="datetimeFigureOut">
              <a:rPr lang="en-CA" smtClean="0"/>
              <a:t>2016-11-03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426482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1845339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160921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pic>
        <p:nvPicPr>
          <p:cNvPr id="8" name="Image 3" descr="GVRSF Logo PNG (white).png"/>
          <p:cNvPicPr>
            <a:picLocks noChangeAspect="1"/>
          </p:cNvPicPr>
          <p:nvPr userDrawn="1"/>
        </p:nvPicPr>
        <p:blipFill>
          <a:blip r:embed="rId2" cstate="print"/>
          <a:stretch>
            <a:fillRect/>
          </a:stretch>
        </p:blipFill>
        <p:spPr>
          <a:xfrm>
            <a:off x="10671722" y="334102"/>
            <a:ext cx="1205820" cy="1205820"/>
          </a:xfrm>
          <a:prstGeom prst="rect">
            <a:avLst/>
          </a:prstGeom>
          <a:noFill/>
        </p:spPr>
      </p:pic>
    </p:spTree>
    <p:extLst>
      <p:ext uri="{BB962C8B-B14F-4D97-AF65-F5344CB8AC3E}">
        <p14:creationId xmlns:p14="http://schemas.microsoft.com/office/powerpoint/2010/main" val="8796364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2B51B1-CF2D-4311-87BC-7B13BC4DB14E}" type="datetimeFigureOut">
              <a:rPr lang="en-CA" smtClean="0"/>
              <a:t>2016-11-03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427254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2B51B1-CF2D-4311-87BC-7B13BC4DB14E}" type="datetimeFigureOut">
              <a:rPr lang="en-CA" smtClean="0"/>
              <a:t>2016-11-03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58076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2B51B1-CF2D-4311-87BC-7B13BC4DB14E}" type="datetimeFigureOut">
              <a:rPr lang="en-CA" smtClean="0"/>
              <a:t>2016-11-03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342515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2B51B1-CF2D-4311-87BC-7B13BC4DB14E}" type="datetimeFigureOut">
              <a:rPr lang="en-CA" smtClean="0"/>
              <a:t>2016-11-03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5710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B51B1-CF2D-4311-87BC-7B13BC4DB14E}" type="datetimeFigureOut">
              <a:rPr lang="en-CA" smtClean="0"/>
              <a:t>2016-11-03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37644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2B51B1-CF2D-4311-87BC-7B13BC4DB14E}" type="datetimeFigureOut">
              <a:rPr lang="en-CA" smtClean="0"/>
              <a:t>2016-11-03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324810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82B51B1-CF2D-4311-87BC-7B13BC4DB14E}" type="datetimeFigureOut">
              <a:rPr lang="en-CA" smtClean="0"/>
              <a:t>2016-11-03</a:t>
            </a:fld>
            <a:endParaRPr lang="en-CA"/>
          </a:p>
        </p:txBody>
      </p:sp>
      <p:sp>
        <p:nvSpPr>
          <p:cNvPr id="6" name="Footer Placeholder 5"/>
          <p:cNvSpPr>
            <a:spLocks noGrp="1"/>
          </p:cNvSpPr>
          <p:nvPr>
            <p:ph type="ftr" sz="quarter" idx="11"/>
          </p:nvPr>
        </p:nvSpPr>
        <p:spPr>
          <a:xfrm>
            <a:off x="590396" y="6041362"/>
            <a:ext cx="3295413" cy="365125"/>
          </a:xfrm>
        </p:spPr>
        <p:txBody>
          <a:bodyPr/>
          <a:lstStyle/>
          <a:p>
            <a:endParaRPr lang="en-CA"/>
          </a:p>
        </p:txBody>
      </p:sp>
      <p:sp>
        <p:nvSpPr>
          <p:cNvPr id="7" name="Slide Number Placeholder 6"/>
          <p:cNvSpPr>
            <a:spLocks noGrp="1"/>
          </p:cNvSpPr>
          <p:nvPr>
            <p:ph type="sldNum" sz="quarter" idx="12"/>
          </p:nvPr>
        </p:nvSpPr>
        <p:spPr>
          <a:xfrm>
            <a:off x="4862689" y="5915888"/>
            <a:ext cx="1062155" cy="490599"/>
          </a:xfrm>
        </p:spPr>
        <p:txBody>
          <a:bodyPr/>
          <a:lstStyle/>
          <a:p>
            <a:fld id="{B69A62E9-C5CA-48C6-9109-3BC9CE39B6A4}" type="slidenum">
              <a:rPr lang="en-CA" smtClean="0"/>
              <a:t>‹#›</a:t>
            </a:fld>
            <a:endParaRPr lang="en-CA"/>
          </a:p>
        </p:txBody>
      </p:sp>
    </p:spTree>
    <p:extLst>
      <p:ext uri="{BB962C8B-B14F-4D97-AF65-F5344CB8AC3E}">
        <p14:creationId xmlns:p14="http://schemas.microsoft.com/office/powerpoint/2010/main" val="189801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C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82B51B1-CF2D-4311-87BC-7B13BC4DB14E}" type="datetimeFigureOut">
              <a:rPr lang="en-CA" smtClean="0"/>
              <a:t>2016-11-03</a:t>
            </a:fld>
            <a:endParaRPr lang="en-C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69A62E9-C5CA-48C6-9109-3BC9CE39B6A4}" type="slidenum">
              <a:rPr lang="en-CA" smtClean="0"/>
              <a:t>‹#›</a:t>
            </a:fld>
            <a:endParaRPr lang="en-CA"/>
          </a:p>
        </p:txBody>
      </p:sp>
    </p:spTree>
    <p:extLst>
      <p:ext uri="{BB962C8B-B14F-4D97-AF65-F5344CB8AC3E}">
        <p14:creationId xmlns:p14="http://schemas.microsoft.com/office/powerpoint/2010/main" val="25183525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reg.gvrsf.ca/"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fairs.ca/Science-Fairs/Mentorship.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cihr-irsc.gc.ca/synapse/" TargetMode="External"/><Relationship Id="rId4" Type="http://schemas.openxmlformats.org/officeDocument/2006/relationships/hyperlink" Target="http://smarts.youthscience.c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pn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M1Q-EbX6dso" TargetMode="Externa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7326293" cy="2971051"/>
          </a:xfrm>
        </p:spPr>
        <p:txBody>
          <a:bodyPr/>
          <a:lstStyle/>
          <a:p>
            <a:r>
              <a:rPr lang="en-CA" dirty="0" smtClean="0">
                <a:solidFill>
                  <a:schemeClr val="accent6"/>
                </a:solidFill>
              </a:rPr>
              <a:t>Science Fairs 101</a:t>
            </a:r>
            <a:br>
              <a:rPr lang="en-CA" dirty="0" smtClean="0">
                <a:solidFill>
                  <a:schemeClr val="accent6"/>
                </a:solidFill>
              </a:rPr>
            </a:br>
            <a:r>
              <a:rPr lang="en-CA" dirty="0" smtClean="0">
                <a:solidFill>
                  <a:schemeClr val="accent6"/>
                </a:solidFill>
              </a:rPr>
              <a:t/>
            </a:r>
            <a:br>
              <a:rPr lang="en-CA" dirty="0" smtClean="0">
                <a:solidFill>
                  <a:schemeClr val="accent6"/>
                </a:solidFill>
              </a:rPr>
            </a:br>
            <a:r>
              <a:rPr lang="en-CA" sz="3200" dirty="0" smtClean="0"/>
              <a:t>Arooj Hayat, Kate Morley, </a:t>
            </a:r>
            <a:br>
              <a:rPr lang="en-CA" sz="3200" dirty="0" smtClean="0"/>
            </a:br>
            <a:r>
              <a:rPr lang="en-CA" sz="3200" dirty="0" smtClean="0"/>
              <a:t>Kit Doan, Madeleine Guenette</a:t>
            </a:r>
            <a:endParaRPr lang="en-CA" sz="3200" dirty="0"/>
          </a:p>
        </p:txBody>
      </p:sp>
      <p:sp>
        <p:nvSpPr>
          <p:cNvPr id="3" name="Subtitle 2"/>
          <p:cNvSpPr>
            <a:spLocks noGrp="1"/>
          </p:cNvSpPr>
          <p:nvPr>
            <p:ph type="subTitle" idx="1"/>
          </p:nvPr>
        </p:nvSpPr>
        <p:spPr>
          <a:xfrm>
            <a:off x="810001" y="5329970"/>
            <a:ext cx="11067541" cy="528282"/>
          </a:xfrm>
        </p:spPr>
        <p:txBody>
          <a:bodyPr>
            <a:noAutofit/>
          </a:bodyPr>
          <a:lstStyle/>
          <a:p>
            <a:r>
              <a:rPr lang="en-CA" sz="3200" dirty="0" smtClean="0"/>
              <a:t>Hillcrest Middle School, Nov-04-2016</a:t>
            </a:r>
          </a:p>
          <a:p>
            <a:r>
              <a:rPr lang="en-CA" sz="3200" b="1" dirty="0" smtClean="0"/>
              <a:t>Greater Vancouver Regional Science Fair Committee</a:t>
            </a:r>
          </a:p>
        </p:txBody>
      </p:sp>
      <p:pic>
        <p:nvPicPr>
          <p:cNvPr id="4" name="Image 3" descr="GVRSF Logo PNG (white).png"/>
          <p:cNvPicPr>
            <a:picLocks noChangeAspect="1"/>
          </p:cNvPicPr>
          <p:nvPr/>
        </p:nvPicPr>
        <p:blipFill>
          <a:blip r:embed="rId3" cstate="print"/>
          <a:stretch>
            <a:fillRect/>
          </a:stretch>
        </p:blipFill>
        <p:spPr>
          <a:xfrm>
            <a:off x="8136294" y="539375"/>
            <a:ext cx="3741248" cy="3741248"/>
          </a:xfrm>
          <a:prstGeom prst="rect">
            <a:avLst/>
          </a:prstGeom>
          <a:noFill/>
        </p:spPr>
      </p:pic>
    </p:spTree>
    <p:extLst>
      <p:ext uri="{BB962C8B-B14F-4D97-AF65-F5344CB8AC3E}">
        <p14:creationId xmlns:p14="http://schemas.microsoft.com/office/powerpoint/2010/main" val="257357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12" y="152854"/>
            <a:ext cx="9404723" cy="1400530"/>
          </a:xfrm>
        </p:spPr>
        <p:txBody>
          <a:bodyPr/>
          <a:lstStyle/>
          <a:p>
            <a:r>
              <a:rPr lang="en-CA" dirty="0" smtClean="0"/>
              <a:t>Science Champions… </a:t>
            </a:r>
            <a:br>
              <a:rPr lang="en-CA" dirty="0" smtClean="0"/>
            </a:br>
            <a:r>
              <a:rPr lang="en-CA" dirty="0" smtClean="0"/>
              <a:t>who asked questions just like you!</a:t>
            </a:r>
            <a:endParaRPr lang="en-CA" dirty="0"/>
          </a:p>
        </p:txBody>
      </p:sp>
      <p:grpSp>
        <p:nvGrpSpPr>
          <p:cNvPr id="16" name="Group 15"/>
          <p:cNvGrpSpPr>
            <a:grpSpLocks noChangeAspect="1"/>
          </p:cNvGrpSpPr>
          <p:nvPr/>
        </p:nvGrpSpPr>
        <p:grpSpPr>
          <a:xfrm>
            <a:off x="149297" y="2662393"/>
            <a:ext cx="4134334" cy="3993004"/>
            <a:chOff x="-907955" y="1331967"/>
            <a:chExt cx="4523702" cy="4369061"/>
          </a:xfrm>
        </p:grpSpPr>
        <p:grpSp>
          <p:nvGrpSpPr>
            <p:cNvPr id="5" name="Group 4"/>
            <p:cNvGrpSpPr>
              <a:grpSpLocks noChangeAspect="1"/>
            </p:cNvGrpSpPr>
            <p:nvPr/>
          </p:nvGrpSpPr>
          <p:grpSpPr>
            <a:xfrm>
              <a:off x="-394886" y="1331967"/>
              <a:ext cx="2408402" cy="3040326"/>
              <a:chOff x="-1099320" y="1250328"/>
              <a:chExt cx="3503497" cy="4422755"/>
            </a:xfrm>
          </p:grpSpPr>
          <p:sp>
            <p:nvSpPr>
              <p:cNvPr id="8" name="Rectangle 7"/>
              <p:cNvSpPr/>
              <p:nvPr/>
            </p:nvSpPr>
            <p:spPr>
              <a:xfrm rot="20960354">
                <a:off x="-1099320" y="1283855"/>
                <a:ext cx="3503497" cy="422141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s://campomag.files.wordpress.com/2015/07/j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175" y="1250328"/>
                <a:ext cx="3353921" cy="442275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07955" y="4562254"/>
              <a:ext cx="4523702" cy="1138774"/>
            </a:xfrm>
            <a:prstGeom prst="rect">
              <a:avLst/>
            </a:prstGeom>
            <a:noFill/>
          </p:spPr>
          <p:txBody>
            <a:bodyPr wrap="square" rtlCol="0">
              <a:spAutoFit/>
            </a:bodyPr>
            <a:lstStyle/>
            <a:p>
              <a:pPr algn="ctr"/>
              <a:r>
                <a:rPr lang="en-CA" sz="2800" b="1" dirty="0" smtClean="0"/>
                <a:t>Jane Goodall</a:t>
              </a:r>
            </a:p>
            <a:p>
              <a:pPr algn="ctr"/>
              <a:r>
                <a:rPr lang="en-CA" sz="2000" dirty="0" smtClean="0">
                  <a:solidFill>
                    <a:schemeClr val="accent5"/>
                  </a:solidFill>
                </a:rPr>
                <a:t>Chimpanzee behaviour studies &amp; conservation efforts</a:t>
              </a:r>
              <a:endParaRPr lang="en-CA" sz="2000" dirty="0">
                <a:solidFill>
                  <a:schemeClr val="accent5"/>
                </a:solidFill>
              </a:endParaRPr>
            </a:p>
          </p:txBody>
        </p:sp>
      </p:grpSp>
      <p:grpSp>
        <p:nvGrpSpPr>
          <p:cNvPr id="14" name="Group 13"/>
          <p:cNvGrpSpPr>
            <a:grpSpLocks noChangeAspect="1"/>
          </p:cNvGrpSpPr>
          <p:nvPr/>
        </p:nvGrpSpPr>
        <p:grpSpPr>
          <a:xfrm>
            <a:off x="3871088" y="2156433"/>
            <a:ext cx="4831844" cy="3938845"/>
            <a:chOff x="3404982" y="2348499"/>
            <a:chExt cx="6709716" cy="5469656"/>
          </a:xfrm>
        </p:grpSpPr>
        <p:grpSp>
          <p:nvGrpSpPr>
            <p:cNvPr id="17" name="Group 16"/>
            <p:cNvGrpSpPr>
              <a:grpSpLocks noChangeAspect="1"/>
            </p:cNvGrpSpPr>
            <p:nvPr/>
          </p:nvGrpSpPr>
          <p:grpSpPr>
            <a:xfrm>
              <a:off x="3404982" y="2663135"/>
              <a:ext cx="6709716" cy="5155020"/>
              <a:chOff x="-1364429" y="2215450"/>
              <a:chExt cx="6709716" cy="5155020"/>
            </a:xfrm>
          </p:grpSpPr>
          <p:sp>
            <p:nvSpPr>
              <p:cNvPr id="9" name="Rectangle 8"/>
              <p:cNvSpPr/>
              <p:nvPr/>
            </p:nvSpPr>
            <p:spPr>
              <a:xfrm rot="675445">
                <a:off x="-1103208" y="2215450"/>
                <a:ext cx="5439461" cy="32122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364429" y="5789119"/>
                <a:ext cx="6709716" cy="1581351"/>
              </a:xfrm>
              <a:prstGeom prst="rect">
                <a:avLst/>
              </a:prstGeom>
              <a:noFill/>
            </p:spPr>
            <p:txBody>
              <a:bodyPr wrap="square" rtlCol="0">
                <a:spAutoFit/>
              </a:bodyPr>
              <a:lstStyle/>
              <a:p>
                <a:pPr algn="ctr"/>
                <a:r>
                  <a:rPr lang="en-CA" sz="2800" b="1" dirty="0" smtClean="0"/>
                  <a:t>Thomas Edison</a:t>
                </a:r>
              </a:p>
              <a:p>
                <a:pPr algn="ctr"/>
                <a:r>
                  <a:rPr lang="en-CA" sz="2000" dirty="0" smtClean="0">
                    <a:solidFill>
                      <a:schemeClr val="accent5"/>
                    </a:solidFill>
                  </a:rPr>
                  <a:t>Invented practical &amp; affordable lightbulb after trying </a:t>
                </a:r>
                <a:r>
                  <a:rPr lang="en-CA" sz="2000" b="1" dirty="0" smtClean="0">
                    <a:solidFill>
                      <a:srgbClr val="FFFF00"/>
                    </a:solidFill>
                  </a:rPr>
                  <a:t>6000</a:t>
                </a:r>
                <a:r>
                  <a:rPr lang="en-CA" sz="2000" dirty="0" smtClean="0">
                    <a:solidFill>
                      <a:schemeClr val="accent5"/>
                    </a:solidFill>
                  </a:rPr>
                  <a:t> materials</a:t>
                </a:r>
              </a:p>
            </p:txBody>
          </p:sp>
        </p:grpSp>
        <p:pic>
          <p:nvPicPr>
            <p:cNvPr id="2050" name="Picture 2" descr="Image result for thomas edis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675" y="2348499"/>
              <a:ext cx="5277116" cy="35197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8325125" y="2504635"/>
            <a:ext cx="3860334" cy="4150762"/>
            <a:chOff x="4138908" y="1867623"/>
            <a:chExt cx="3860334" cy="4150762"/>
          </a:xfrm>
        </p:grpSpPr>
        <p:sp>
          <p:nvSpPr>
            <p:cNvPr id="29" name="Rectangle 28"/>
            <p:cNvSpPr/>
            <p:nvPr/>
          </p:nvSpPr>
          <p:spPr>
            <a:xfrm rot="20960354">
              <a:off x="4666765" y="1867623"/>
              <a:ext cx="2770691" cy="29754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5"/>
            <a:stretch>
              <a:fillRect/>
            </a:stretch>
          </p:blipFill>
          <p:spPr>
            <a:xfrm>
              <a:off x="4761542" y="1969863"/>
              <a:ext cx="2615066" cy="2841915"/>
            </a:xfrm>
            <a:prstGeom prst="rect">
              <a:avLst/>
            </a:prstGeom>
          </p:spPr>
        </p:pic>
        <p:sp>
          <p:nvSpPr>
            <p:cNvPr id="28" name="TextBox 27"/>
            <p:cNvSpPr txBox="1"/>
            <p:nvPr/>
          </p:nvSpPr>
          <p:spPr>
            <a:xfrm>
              <a:off x="4138908" y="5187388"/>
              <a:ext cx="3860334" cy="830997"/>
            </a:xfrm>
            <a:prstGeom prst="rect">
              <a:avLst/>
            </a:prstGeom>
            <a:noFill/>
          </p:spPr>
          <p:txBody>
            <a:bodyPr wrap="square" rtlCol="0">
              <a:spAutoFit/>
            </a:bodyPr>
            <a:lstStyle/>
            <a:p>
              <a:pPr algn="ctr"/>
              <a:r>
                <a:rPr lang="en-CA" sz="2800" b="1" dirty="0" err="1" smtClean="0"/>
                <a:t>Elika</a:t>
              </a:r>
              <a:r>
                <a:rPr lang="en-CA" sz="2800" b="1" dirty="0" smtClean="0"/>
                <a:t> </a:t>
              </a:r>
              <a:r>
                <a:rPr lang="en-CA" sz="2800" b="1" dirty="0" err="1" smtClean="0"/>
                <a:t>Bergelson</a:t>
              </a:r>
              <a:endParaRPr lang="en-CA" sz="2800" b="1" dirty="0" smtClean="0"/>
            </a:p>
            <a:p>
              <a:pPr algn="ctr"/>
              <a:r>
                <a:rPr lang="en-CA" sz="2000" dirty="0" smtClean="0">
                  <a:solidFill>
                    <a:schemeClr val="accent5"/>
                  </a:solidFill>
                </a:rPr>
                <a:t>Language learning in babies</a:t>
              </a:r>
              <a:endParaRPr lang="en-CA" sz="2000" dirty="0">
                <a:solidFill>
                  <a:schemeClr val="accent5"/>
                </a:solidFill>
              </a:endParaRPr>
            </a:p>
          </p:txBody>
        </p:sp>
      </p:grpSp>
    </p:spTree>
    <p:extLst>
      <p:ext uri="{BB962C8B-B14F-4D97-AF65-F5344CB8AC3E}">
        <p14:creationId xmlns:p14="http://schemas.microsoft.com/office/powerpoint/2010/main" val="23862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6544" y="3731131"/>
            <a:ext cx="3463047" cy="2492990"/>
          </a:xfrm>
          <a:prstGeom prst="rect">
            <a:avLst/>
          </a:prstGeom>
          <a:solidFill>
            <a:srgbClr val="FFE22D"/>
          </a:solid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CA" b="1" dirty="0" smtClean="0"/>
          </a:p>
          <a:p>
            <a:pPr algn="ctr"/>
            <a:endParaRPr lang="en-CA" sz="1200" b="1" dirty="0"/>
          </a:p>
          <a:p>
            <a:pPr algn="ctr"/>
            <a:endParaRPr lang="en-CA" sz="1200" b="1" dirty="0" smtClean="0"/>
          </a:p>
          <a:p>
            <a:pPr algn="ctr"/>
            <a:r>
              <a:rPr lang="en-CA" sz="2400" b="1" dirty="0" smtClean="0">
                <a:solidFill>
                  <a:schemeClr val="bg1"/>
                </a:solidFill>
              </a:rPr>
              <a:t>To have a great idea, have lots of them </a:t>
            </a:r>
          </a:p>
          <a:p>
            <a:pPr algn="ctr"/>
            <a:r>
              <a:rPr lang="en-CA" sz="2400" b="1" dirty="0" smtClean="0">
                <a:solidFill>
                  <a:schemeClr val="bg1"/>
                </a:solidFill>
              </a:rPr>
              <a:t>– Thomas Edison</a:t>
            </a:r>
          </a:p>
          <a:p>
            <a:pPr algn="ctr"/>
            <a:endParaRPr lang="en-CA" b="1" dirty="0"/>
          </a:p>
          <a:p>
            <a:pPr algn="ctr"/>
            <a:endParaRPr lang="en-CA" b="1" dirty="0"/>
          </a:p>
        </p:txBody>
      </p:sp>
      <p:pic>
        <p:nvPicPr>
          <p:cNvPr id="7172" name="Picture 4" descr="http://1.bp.blogspot.com/_OZnEmv-NlUQ/TEikFR_J5FI/AAAAAAAAABw/xG6XkMcNpMY/s1600/391px-quotation_marks_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544" y="3731131"/>
            <a:ext cx="3668123" cy="27473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Okay… but how do I find an idea?!</a:t>
            </a:r>
            <a:endParaRPr lang="en-CA" dirty="0"/>
          </a:p>
        </p:txBody>
      </p:sp>
      <p:sp>
        <p:nvSpPr>
          <p:cNvPr id="3" name="Content Placeholder 2"/>
          <p:cNvSpPr>
            <a:spLocks noGrp="1"/>
          </p:cNvSpPr>
          <p:nvPr>
            <p:ph idx="1"/>
          </p:nvPr>
        </p:nvSpPr>
        <p:spPr>
          <a:xfrm>
            <a:off x="856871" y="2075139"/>
            <a:ext cx="6998696" cy="1323976"/>
          </a:xfrm>
        </p:spPr>
        <p:txBody>
          <a:bodyPr>
            <a:normAutofit/>
          </a:bodyPr>
          <a:lstStyle/>
          <a:p>
            <a:r>
              <a:rPr lang="en-CA" sz="2400" dirty="0" smtClean="0"/>
              <a:t>Find “WHY” and “HOW” questions</a:t>
            </a:r>
          </a:p>
          <a:p>
            <a:r>
              <a:rPr lang="en-CA" sz="2400" dirty="0" smtClean="0"/>
              <a:t>Brainstorming activity!</a:t>
            </a:r>
            <a:endParaRPr lang="en-CA" sz="2400" dirty="0"/>
          </a:p>
        </p:txBody>
      </p:sp>
      <p:pic>
        <p:nvPicPr>
          <p:cNvPr id="7170" name="Picture 2" descr="http://840522c725ec06c9bcae-579dd03d0fb3a2b1194b8151f14e6c89.r65.cf3.rackcdn.com/content/uploads/2015/01/23215243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871" y="3282385"/>
            <a:ext cx="6605315" cy="339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41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Lots of ideas! How to validate?!</a:t>
            </a:r>
            <a:endParaRPr lang="en-CA" dirty="0"/>
          </a:p>
        </p:txBody>
      </p:sp>
      <p:graphicFrame>
        <p:nvGraphicFramePr>
          <p:cNvPr id="8" name="Diagram 7"/>
          <p:cNvGraphicFramePr/>
          <p:nvPr>
            <p:extLst>
              <p:ext uri="{D42A27DB-BD31-4B8C-83A1-F6EECF244321}">
                <p14:modId xmlns:p14="http://schemas.microsoft.com/office/powerpoint/2010/main" val="2499219399"/>
              </p:ext>
            </p:extLst>
          </p:nvPr>
        </p:nvGraphicFramePr>
        <p:xfrm>
          <a:off x="1084423" y="1417638"/>
          <a:ext cx="10023151" cy="6045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539133" y="2388088"/>
            <a:ext cx="746449" cy="461665"/>
          </a:xfrm>
          <a:prstGeom prst="rect">
            <a:avLst/>
          </a:prstGeom>
          <a:noFill/>
        </p:spPr>
        <p:txBody>
          <a:bodyPr wrap="square" rtlCol="0">
            <a:spAutoFit/>
          </a:bodyPr>
          <a:lstStyle/>
          <a:p>
            <a:r>
              <a:rPr lang="en-CA" sz="2400" b="1" dirty="0" smtClean="0"/>
              <a:t>YES</a:t>
            </a:r>
            <a:endParaRPr lang="en-CA" sz="2400" b="1" dirty="0"/>
          </a:p>
        </p:txBody>
      </p:sp>
      <p:grpSp>
        <p:nvGrpSpPr>
          <p:cNvPr id="10" name="Group 9"/>
          <p:cNvGrpSpPr/>
          <p:nvPr/>
        </p:nvGrpSpPr>
        <p:grpSpPr>
          <a:xfrm>
            <a:off x="5769502" y="4161049"/>
            <a:ext cx="652992" cy="558203"/>
            <a:chOff x="8371328" y="2727612"/>
            <a:chExt cx="652992" cy="558203"/>
          </a:xfrm>
        </p:grpSpPr>
        <p:sp>
          <p:nvSpPr>
            <p:cNvPr id="11" name="Right Arrow 10"/>
            <p:cNvSpPr/>
            <p:nvPr/>
          </p:nvSpPr>
          <p:spPr>
            <a:xfrm rot="5400000">
              <a:off x="8418722" y="2680218"/>
              <a:ext cx="558203" cy="652992"/>
            </a:xfrm>
            <a:prstGeom prst="rightArrow">
              <a:avLst>
                <a:gd name="adj1" fmla="val 60000"/>
                <a:gd name="adj2" fmla="val 50000"/>
              </a:avLst>
            </a:prstGeom>
          </p:spPr>
          <p:style>
            <a:lnRef idx="0">
              <a:schemeClr val="accent4">
                <a:tint val="60000"/>
                <a:hueOff val="0"/>
                <a:satOff val="0"/>
                <a:lumOff val="0"/>
                <a:alphaOff val="0"/>
              </a:schemeClr>
            </a:lnRef>
            <a:fillRef idx="1">
              <a:schemeClr val="accent4">
                <a:tint val="60000"/>
                <a:hueOff val="0"/>
                <a:satOff val="0"/>
                <a:lumOff val="0"/>
                <a:alphaOff val="0"/>
              </a:schemeClr>
            </a:fillRef>
            <a:effectRef idx="0">
              <a:schemeClr val="accent4">
                <a:tint val="60000"/>
                <a:hueOff val="0"/>
                <a:satOff val="0"/>
                <a:lumOff val="0"/>
                <a:alphaOff val="0"/>
              </a:schemeClr>
            </a:effectRef>
            <a:fontRef idx="minor">
              <a:schemeClr val="lt1"/>
            </a:fontRef>
          </p:style>
        </p:sp>
        <p:sp>
          <p:nvSpPr>
            <p:cNvPr id="12" name="Right Arrow 4"/>
            <p:cNvSpPr/>
            <p:nvPr/>
          </p:nvSpPr>
          <p:spPr>
            <a:xfrm>
              <a:off x="8501926" y="2727613"/>
              <a:ext cx="391796" cy="390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CA" sz="1500" kern="1200"/>
            </a:p>
          </p:txBody>
        </p:sp>
      </p:grpSp>
      <p:sp>
        <p:nvSpPr>
          <p:cNvPr id="13" name="TextBox 12"/>
          <p:cNvSpPr txBox="1"/>
          <p:nvPr/>
        </p:nvSpPr>
        <p:spPr>
          <a:xfrm>
            <a:off x="5023052" y="4209318"/>
            <a:ext cx="746449" cy="461665"/>
          </a:xfrm>
          <a:prstGeom prst="rect">
            <a:avLst/>
          </a:prstGeom>
          <a:noFill/>
        </p:spPr>
        <p:txBody>
          <a:bodyPr wrap="square" rtlCol="0">
            <a:spAutoFit/>
          </a:bodyPr>
          <a:lstStyle/>
          <a:p>
            <a:r>
              <a:rPr lang="en-CA" sz="2400" b="1" dirty="0" smtClean="0"/>
              <a:t>NO</a:t>
            </a:r>
            <a:endParaRPr lang="en-CA" sz="2400" b="1" dirty="0"/>
          </a:p>
        </p:txBody>
      </p:sp>
      <p:sp>
        <p:nvSpPr>
          <p:cNvPr id="14" name="TextBox 13"/>
          <p:cNvSpPr txBox="1"/>
          <p:nvPr/>
        </p:nvSpPr>
        <p:spPr>
          <a:xfrm>
            <a:off x="8714790" y="4161049"/>
            <a:ext cx="746449" cy="461665"/>
          </a:xfrm>
          <a:prstGeom prst="rect">
            <a:avLst/>
          </a:prstGeom>
          <a:noFill/>
        </p:spPr>
        <p:txBody>
          <a:bodyPr wrap="square" rtlCol="0">
            <a:spAutoFit/>
          </a:bodyPr>
          <a:lstStyle/>
          <a:p>
            <a:r>
              <a:rPr lang="en-CA" sz="2400" b="1" dirty="0" smtClean="0"/>
              <a:t>YES</a:t>
            </a:r>
            <a:endParaRPr lang="en-CA" sz="2400" b="1" dirty="0"/>
          </a:p>
        </p:txBody>
      </p:sp>
      <p:sp>
        <p:nvSpPr>
          <p:cNvPr id="15" name="TextBox 14"/>
          <p:cNvSpPr txBox="1"/>
          <p:nvPr/>
        </p:nvSpPr>
        <p:spPr>
          <a:xfrm>
            <a:off x="7539133" y="4935917"/>
            <a:ext cx="746449" cy="461665"/>
          </a:xfrm>
          <a:prstGeom prst="rect">
            <a:avLst/>
          </a:prstGeom>
          <a:noFill/>
        </p:spPr>
        <p:txBody>
          <a:bodyPr wrap="square" rtlCol="0">
            <a:spAutoFit/>
          </a:bodyPr>
          <a:lstStyle/>
          <a:p>
            <a:r>
              <a:rPr lang="en-CA" sz="2400" b="1" dirty="0" smtClean="0"/>
              <a:t>NO</a:t>
            </a:r>
            <a:endParaRPr lang="en-CA" sz="2400" b="1" dirty="0"/>
          </a:p>
        </p:txBody>
      </p:sp>
    </p:spTree>
    <p:extLst>
      <p:ext uri="{BB962C8B-B14F-4D97-AF65-F5344CB8AC3E}">
        <p14:creationId xmlns:p14="http://schemas.microsoft.com/office/powerpoint/2010/main" val="79618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talk about Science Ethics</a:t>
            </a:r>
            <a:endParaRPr lang="en-CA" dirty="0"/>
          </a:p>
        </p:txBody>
      </p:sp>
      <p:pic>
        <p:nvPicPr>
          <p:cNvPr id="3074" name="Picture 2" descr="Image result for funny science ethics"/>
          <p:cNvPicPr>
            <a:picLocks noChangeAspect="1" noChangeArrowheads="1"/>
          </p:cNvPicPr>
          <p:nvPr/>
        </p:nvPicPr>
        <p:blipFill rotWithShape="1">
          <a:blip r:embed="rId3">
            <a:extLst>
              <a:ext uri="{28A0092B-C50C-407E-A947-70E740481C1C}">
                <a14:useLocalDpi xmlns:a14="http://schemas.microsoft.com/office/drawing/2010/main" val="0"/>
              </a:ext>
            </a:extLst>
          </a:blip>
          <a:srcRect b="49311"/>
          <a:stretch/>
        </p:blipFill>
        <p:spPr bwMode="auto">
          <a:xfrm>
            <a:off x="810000" y="2711364"/>
            <a:ext cx="4704691" cy="33552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funny science ethics"/>
          <p:cNvPicPr>
            <a:picLocks noChangeAspect="1" noChangeArrowheads="1"/>
          </p:cNvPicPr>
          <p:nvPr/>
        </p:nvPicPr>
        <p:blipFill rotWithShape="1">
          <a:blip r:embed="rId3">
            <a:extLst>
              <a:ext uri="{28A0092B-C50C-407E-A947-70E740481C1C}">
                <a14:useLocalDpi xmlns:a14="http://schemas.microsoft.com/office/drawing/2010/main" val="0"/>
              </a:ext>
            </a:extLst>
          </a:blip>
          <a:srcRect t="50689"/>
          <a:stretch/>
        </p:blipFill>
        <p:spPr bwMode="auto">
          <a:xfrm>
            <a:off x="6514658" y="2711364"/>
            <a:ext cx="4836120" cy="335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0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514" y="800162"/>
            <a:ext cx="10585625" cy="704963"/>
          </a:xfrm>
        </p:spPr>
        <p:txBody>
          <a:bodyPr/>
          <a:lstStyle/>
          <a:p>
            <a:r>
              <a:rPr lang="en-CA" b="1" dirty="0" smtClean="0"/>
              <a:t>Scenario 1 (2015 abstracts)</a:t>
            </a:r>
            <a:br>
              <a:rPr lang="en-CA" b="1" dirty="0" smtClean="0"/>
            </a:br>
            <a:r>
              <a:rPr lang="en-CA" b="1" i="1" dirty="0" smtClean="0">
                <a:solidFill>
                  <a:schemeClr val="accent6"/>
                </a:solidFill>
              </a:rPr>
              <a:t>Make sure your project is </a:t>
            </a:r>
            <a:r>
              <a:rPr lang="en-CA" b="1" i="1" u="sng" dirty="0" smtClean="0">
                <a:solidFill>
                  <a:schemeClr val="accent6"/>
                </a:solidFill>
              </a:rPr>
              <a:t>safe</a:t>
            </a:r>
            <a:r>
              <a:rPr lang="en-CA" b="1" i="1" dirty="0" smtClean="0">
                <a:solidFill>
                  <a:schemeClr val="accent6"/>
                </a:solidFill>
              </a:rPr>
              <a:t>!</a:t>
            </a:r>
            <a:endParaRPr lang="en-CA" b="1" dirty="0"/>
          </a:p>
        </p:txBody>
      </p:sp>
      <p:sp>
        <p:nvSpPr>
          <p:cNvPr id="4" name="Content Placeholder 2"/>
          <p:cNvSpPr>
            <a:spLocks noGrp="1"/>
          </p:cNvSpPr>
          <p:nvPr/>
        </p:nvSpPr>
        <p:spPr>
          <a:xfrm>
            <a:off x="2157295" y="2716856"/>
            <a:ext cx="8153400" cy="3505200"/>
          </a:xfrm>
          <a:prstGeom prst="rect">
            <a:avLst/>
          </a:prstGeom>
        </p:spPr>
        <p:txBody>
          <a:bodyPr vert="horz">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600" i="1" dirty="0" smtClean="0"/>
              <a:t>“Firstly </a:t>
            </a:r>
            <a:r>
              <a:rPr lang="en-US" sz="3600" i="1" dirty="0"/>
              <a:t>we had to boil the water and </a:t>
            </a:r>
            <a:r>
              <a:rPr lang="en-US" sz="3600" i="1" dirty="0" smtClean="0"/>
              <a:t>then place </a:t>
            </a:r>
            <a:r>
              <a:rPr lang="en-US" sz="3600" i="1" dirty="0"/>
              <a:t>it carefully, into our metal pot, and place our metal pot at our workspace. Next </a:t>
            </a:r>
            <a:r>
              <a:rPr lang="en-US" sz="3600" i="1" dirty="0" smtClean="0"/>
              <a:t>we would </a:t>
            </a:r>
            <a:r>
              <a:rPr lang="en-US" sz="3600" i="1" dirty="0"/>
              <a:t>sit down our participant at the table, blindfold them, and place their hands in the water</a:t>
            </a:r>
            <a:r>
              <a:rPr lang="en-US" sz="3600" i="1" dirty="0" smtClean="0"/>
              <a:t>.”</a:t>
            </a:r>
          </a:p>
          <a:p>
            <a:pPr marL="0" indent="0">
              <a:buNone/>
            </a:pPr>
            <a:endParaRPr lang="en-US" sz="3600" i="1" dirty="0"/>
          </a:p>
          <a:p>
            <a:pPr marL="0" indent="0">
              <a:buNone/>
            </a:pPr>
            <a:r>
              <a:rPr lang="en-US" sz="3600" b="1" dirty="0" smtClean="0"/>
              <a:t>Problem</a:t>
            </a:r>
            <a:r>
              <a:rPr lang="en-US" sz="3600" dirty="0" smtClean="0"/>
              <a:t>: Dangerous for participants!</a:t>
            </a:r>
          </a:p>
          <a:p>
            <a:pPr marL="0" indent="0">
              <a:buNone/>
            </a:pPr>
            <a:endParaRPr lang="en-US" sz="3600" dirty="0"/>
          </a:p>
        </p:txBody>
      </p:sp>
    </p:spTree>
    <p:extLst>
      <p:ext uri="{BB962C8B-B14F-4D97-AF65-F5344CB8AC3E}">
        <p14:creationId xmlns:p14="http://schemas.microsoft.com/office/powerpoint/2010/main" val="1385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17804" y="997763"/>
            <a:ext cx="10753576" cy="499690"/>
          </a:xfrm>
        </p:spPr>
        <p:txBody>
          <a:bodyPr/>
          <a:lstStyle/>
          <a:p>
            <a:r>
              <a:rPr lang="en-CA" b="1" dirty="0" smtClean="0"/>
              <a:t>Scenario 2 (2015 abstracts)</a:t>
            </a:r>
            <a:br>
              <a:rPr lang="en-CA" b="1" dirty="0" smtClean="0"/>
            </a:br>
            <a:r>
              <a:rPr lang="en-CA" i="1" dirty="0">
                <a:solidFill>
                  <a:schemeClr val="accent6"/>
                </a:solidFill>
              </a:rPr>
              <a:t>Make sure your </a:t>
            </a:r>
            <a:r>
              <a:rPr lang="en-CA" i="1" dirty="0" smtClean="0">
                <a:solidFill>
                  <a:schemeClr val="accent6"/>
                </a:solidFill>
              </a:rPr>
              <a:t>project </a:t>
            </a:r>
            <a:r>
              <a:rPr lang="en-CA" i="1" dirty="0">
                <a:solidFill>
                  <a:schemeClr val="accent6"/>
                </a:solidFill>
              </a:rPr>
              <a:t>is </a:t>
            </a:r>
            <a:r>
              <a:rPr lang="en-CA" i="1" u="sng" dirty="0" smtClean="0">
                <a:solidFill>
                  <a:schemeClr val="accent6"/>
                </a:solidFill>
              </a:rPr>
              <a:t>ethical</a:t>
            </a:r>
            <a:r>
              <a:rPr lang="en-CA" i="1" dirty="0" smtClean="0">
                <a:solidFill>
                  <a:schemeClr val="accent6"/>
                </a:solidFill>
              </a:rPr>
              <a:t>!</a:t>
            </a:r>
            <a:endParaRPr lang="en-CA" b="1" dirty="0"/>
          </a:p>
        </p:txBody>
      </p:sp>
      <p:sp>
        <p:nvSpPr>
          <p:cNvPr id="6" name="Content Placeholder 2"/>
          <p:cNvSpPr>
            <a:spLocks noGrp="1"/>
          </p:cNvSpPr>
          <p:nvPr/>
        </p:nvSpPr>
        <p:spPr>
          <a:xfrm>
            <a:off x="709127" y="2258007"/>
            <a:ext cx="10937441" cy="4206961"/>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i="1" dirty="0" smtClean="0"/>
              <a:t>“Infants </a:t>
            </a:r>
            <a:r>
              <a:rPr lang="en-US" sz="3200" i="1" dirty="0"/>
              <a:t>were randomized to 4 experimental </a:t>
            </a:r>
            <a:r>
              <a:rPr lang="en-US" sz="3200" i="1" dirty="0" smtClean="0"/>
              <a:t>groups…</a:t>
            </a:r>
            <a:r>
              <a:rPr lang="en-US" sz="3200" i="1" dirty="0"/>
              <a:t>Pain was measured using </a:t>
            </a:r>
            <a:r>
              <a:rPr lang="en-US" sz="3200" i="1" dirty="0" smtClean="0"/>
              <a:t>the Faces-Legs-Activity-Crying-</a:t>
            </a:r>
            <a:r>
              <a:rPr lang="en-US" sz="3200" i="1" dirty="0" err="1" smtClean="0"/>
              <a:t>Consolability</a:t>
            </a:r>
            <a:r>
              <a:rPr lang="en-US" sz="3200" i="1" dirty="0" smtClean="0"/>
              <a:t> </a:t>
            </a:r>
            <a:r>
              <a:rPr lang="en-US" sz="3200" i="1" dirty="0"/>
              <a:t>(FLACC) scale</a:t>
            </a:r>
            <a:r>
              <a:rPr lang="en-US" sz="3200" i="1" dirty="0" smtClean="0"/>
              <a:t>.”</a:t>
            </a:r>
          </a:p>
          <a:p>
            <a:pPr marL="0" indent="0">
              <a:buNone/>
            </a:pPr>
            <a:endParaRPr lang="en-US" sz="3200" i="1" dirty="0"/>
          </a:p>
          <a:p>
            <a:pPr marL="0" indent="0">
              <a:buNone/>
            </a:pPr>
            <a:r>
              <a:rPr lang="en-US" sz="3200" dirty="0" smtClean="0"/>
              <a:t>Potentially dangerous to participants BUT this student sought pre-approval, which was granted after revisions. This was an excellent project!</a:t>
            </a:r>
            <a:endParaRPr lang="en-US" sz="3200" dirty="0"/>
          </a:p>
        </p:txBody>
      </p:sp>
    </p:spTree>
    <p:extLst>
      <p:ext uri="{BB962C8B-B14F-4D97-AF65-F5344CB8AC3E}">
        <p14:creationId xmlns:p14="http://schemas.microsoft.com/office/powerpoint/2010/main" val="175875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9263" y="224028"/>
            <a:ext cx="8235603" cy="6400800"/>
          </a:xfrm>
          <a:prstGeom prst="rect">
            <a:avLst/>
          </a:prstGeom>
        </p:spPr>
      </p:pic>
    </p:spTree>
    <p:extLst>
      <p:ext uri="{BB962C8B-B14F-4D97-AF65-F5344CB8AC3E}">
        <p14:creationId xmlns:p14="http://schemas.microsoft.com/office/powerpoint/2010/main" val="444027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GVRSF registration system</a:t>
            </a:r>
            <a:endParaRPr lang="en-US" b="1" dirty="0"/>
          </a:p>
        </p:txBody>
      </p:sp>
      <p:pic>
        <p:nvPicPr>
          <p:cNvPr id="2" name="Picture 1"/>
          <p:cNvPicPr>
            <a:picLocks noChangeAspect="1"/>
          </p:cNvPicPr>
          <p:nvPr/>
        </p:nvPicPr>
        <p:blipFill>
          <a:blip r:embed="rId3"/>
          <a:stretch>
            <a:fillRect/>
          </a:stretch>
        </p:blipFill>
        <p:spPr>
          <a:xfrm>
            <a:off x="1653863" y="1417638"/>
            <a:ext cx="8845149" cy="3564605"/>
          </a:xfrm>
          <a:prstGeom prst="rect">
            <a:avLst/>
          </a:prstGeom>
        </p:spPr>
      </p:pic>
      <p:sp>
        <p:nvSpPr>
          <p:cNvPr id="3" name="Rectangle 2"/>
          <p:cNvSpPr/>
          <p:nvPr/>
        </p:nvSpPr>
        <p:spPr>
          <a:xfrm>
            <a:off x="297925" y="4919008"/>
            <a:ext cx="11596148" cy="1938992"/>
          </a:xfrm>
          <a:prstGeom prst="rect">
            <a:avLst/>
          </a:prstGeom>
        </p:spPr>
        <p:txBody>
          <a:bodyPr wrap="square">
            <a:spAutoFit/>
          </a:bodyPr>
          <a:lstStyle/>
          <a:p>
            <a:pPr algn="ctr"/>
            <a:r>
              <a:rPr lang="en-US" sz="3000" b="1" dirty="0">
                <a:solidFill>
                  <a:schemeClr val="accent6"/>
                </a:solidFill>
              </a:rPr>
              <a:t>ALL</a:t>
            </a:r>
            <a:r>
              <a:rPr lang="en-US" sz="3000" dirty="0">
                <a:solidFill>
                  <a:schemeClr val="accent6"/>
                </a:solidFill>
              </a:rPr>
              <a:t> projects with human or animal subjects </a:t>
            </a:r>
            <a:r>
              <a:rPr lang="en-US" sz="3000" dirty="0"/>
              <a:t>must have </a:t>
            </a:r>
            <a:r>
              <a:rPr lang="en-US" sz="3000" dirty="0" smtClean="0"/>
              <a:t>ethics pre-approval </a:t>
            </a:r>
            <a:r>
              <a:rPr lang="en-US" sz="3000" b="1" dirty="0" smtClean="0">
                <a:solidFill>
                  <a:schemeClr val="accent6"/>
                </a:solidFill>
              </a:rPr>
              <a:t>BEFORE</a:t>
            </a:r>
            <a:r>
              <a:rPr lang="en-US" sz="3000" dirty="0" smtClean="0"/>
              <a:t> </a:t>
            </a:r>
            <a:r>
              <a:rPr lang="en-US" sz="3000" dirty="0"/>
              <a:t>attending the </a:t>
            </a:r>
            <a:r>
              <a:rPr lang="en-US" sz="3000" dirty="0" smtClean="0"/>
              <a:t>GVRSF! </a:t>
            </a:r>
          </a:p>
          <a:p>
            <a:pPr algn="ctr"/>
            <a:r>
              <a:rPr lang="en-US" sz="3000" dirty="0" smtClean="0"/>
              <a:t>This </a:t>
            </a:r>
            <a:r>
              <a:rPr lang="en-US" sz="3000" dirty="0"/>
              <a:t>is done through the registration </a:t>
            </a:r>
            <a:r>
              <a:rPr lang="en-US" sz="3000" dirty="0" smtClean="0"/>
              <a:t>system.</a:t>
            </a:r>
          </a:p>
          <a:p>
            <a:pPr algn="ctr"/>
            <a:r>
              <a:rPr lang="en-US" sz="3000" dirty="0" smtClean="0">
                <a:hlinkClick r:id="rId4"/>
              </a:rPr>
              <a:t>www.reg.gvrsf.ca</a:t>
            </a:r>
            <a:r>
              <a:rPr lang="en-US" sz="3000" dirty="0" smtClean="0"/>
              <a:t> </a:t>
            </a:r>
            <a:endParaRPr lang="en-US" sz="3000" dirty="0"/>
          </a:p>
        </p:txBody>
      </p:sp>
    </p:spTree>
    <p:extLst>
      <p:ext uri="{BB962C8B-B14F-4D97-AF65-F5344CB8AC3E}">
        <p14:creationId xmlns:p14="http://schemas.microsoft.com/office/powerpoint/2010/main" val="267575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641152"/>
            <a:ext cx="10901321" cy="970450"/>
          </a:xfrm>
        </p:spPr>
        <p:txBody>
          <a:bodyPr/>
          <a:lstStyle/>
          <a:p>
            <a:r>
              <a:rPr lang="en-CA" dirty="0" smtClean="0"/>
              <a:t>You have an idea, you had it approved</a:t>
            </a:r>
            <a:br>
              <a:rPr lang="en-CA" dirty="0" smtClean="0"/>
            </a:br>
            <a:r>
              <a:rPr lang="en-CA" dirty="0" smtClean="0"/>
              <a:t>Now what?			</a:t>
            </a:r>
            <a:r>
              <a:rPr lang="en-CA" dirty="0" smtClean="0">
                <a:solidFill>
                  <a:schemeClr val="accent6"/>
                </a:solidFill>
              </a:rPr>
              <a:t>EXPERIMENTAL SETUP</a:t>
            </a:r>
            <a:endParaRPr lang="en-CA"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0761290"/>
              </p:ext>
            </p:extLst>
          </p:nvPr>
        </p:nvGraphicFramePr>
        <p:xfrm>
          <a:off x="795149" y="2049318"/>
          <a:ext cx="10458451" cy="4635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86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7F39428-08DB-43E1-9CE1-E4E5E78193D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990AE5D-66A0-458A-A0F1-07E2209F6D6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332AD36-3673-4A9D-BFC2-917DFBB4553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05C6369-6BD8-4EDA-9731-EDBAB587BF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20894F5-357F-4E5A-908A-2E10B05C7A7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266026B-8C28-4AD3-8B56-282D873773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D548222-E9F7-466F-A13D-96F7D627EF9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033EE594-2856-4A82-926C-4D070467EC7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6624B79-5455-4C8C-8B06-C02A735A758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F8A1CD0E-D302-4C8F-8E50-90F53E988B5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76C6AFC-C548-4E10-AD36-A77D055718A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72A091E8-D370-4024-A157-276C0359515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F309E9D5-0451-4E54-A43D-C29C8202B83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0FF6A997-C3F5-49B4-8B88-5E5A86EE1C4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750836CD-F331-4588-BC0C-7A0791699B2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graphicEl>
                                              <a:dgm id="{2C549363-2D59-4FCA-BCAF-97E11335E0A4}"/>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E57F9D82-B8F6-4560-BE1B-0F3FBBA74F5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17917769"/>
              </p:ext>
            </p:extLst>
          </p:nvPr>
        </p:nvGraphicFramePr>
        <p:xfrm>
          <a:off x="74642" y="2929811"/>
          <a:ext cx="11980509" cy="378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CA" dirty="0" smtClean="0"/>
              <a:t>Setting up an </a:t>
            </a:r>
            <a:r>
              <a:rPr lang="en-CA" dirty="0" smtClean="0">
                <a:solidFill>
                  <a:schemeClr val="accent6"/>
                </a:solidFill>
              </a:rPr>
              <a:t>experiment project</a:t>
            </a:r>
            <a:endParaRPr lang="en-CA" dirty="0">
              <a:solidFill>
                <a:schemeClr val="accent6"/>
              </a:solidFill>
            </a:endParaRPr>
          </a:p>
        </p:txBody>
      </p:sp>
      <p:grpSp>
        <p:nvGrpSpPr>
          <p:cNvPr id="19" name="Group 18"/>
          <p:cNvGrpSpPr/>
          <p:nvPr/>
        </p:nvGrpSpPr>
        <p:grpSpPr>
          <a:xfrm>
            <a:off x="5094512" y="1660849"/>
            <a:ext cx="4795935" cy="1268962"/>
            <a:chOff x="5094512" y="1660849"/>
            <a:chExt cx="4795935" cy="1268962"/>
          </a:xfrm>
        </p:grpSpPr>
        <p:sp>
          <p:nvSpPr>
            <p:cNvPr id="17" name="Curved Up Arrow 16"/>
            <p:cNvSpPr/>
            <p:nvPr/>
          </p:nvSpPr>
          <p:spPr>
            <a:xfrm flipH="1" flipV="1">
              <a:off x="5094512" y="1660849"/>
              <a:ext cx="4795935" cy="1268962"/>
            </a:xfrm>
            <a:prstGeom prst="curvedUpArrow">
              <a:avLst>
                <a:gd name="adj1" fmla="val 51488"/>
                <a:gd name="adj2" fmla="val 95638"/>
                <a:gd name="adj3" fmla="val 44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8" name="TextBox 17"/>
            <p:cNvSpPr txBox="1"/>
            <p:nvPr/>
          </p:nvSpPr>
          <p:spPr>
            <a:xfrm>
              <a:off x="5878285" y="1975704"/>
              <a:ext cx="3396343" cy="954107"/>
            </a:xfrm>
            <a:prstGeom prst="rect">
              <a:avLst/>
            </a:prstGeom>
            <a:noFill/>
          </p:spPr>
          <p:txBody>
            <a:bodyPr wrap="square" rtlCol="0">
              <a:spAutoFit/>
            </a:bodyPr>
            <a:lstStyle/>
            <a:p>
              <a:pPr algn="ctr"/>
              <a:r>
                <a:rPr lang="en-CA" sz="2800" b="1" dirty="0" smtClean="0"/>
                <a:t>Repeat </a:t>
              </a:r>
            </a:p>
            <a:p>
              <a:pPr algn="ctr"/>
              <a:r>
                <a:rPr lang="en-CA" sz="2800" b="1" dirty="0" smtClean="0"/>
                <a:t>as needed</a:t>
              </a:r>
              <a:endParaRPr lang="en-CA" sz="2800" b="1" dirty="0"/>
            </a:p>
          </p:txBody>
        </p:sp>
      </p:grpSp>
    </p:spTree>
    <p:extLst>
      <p:ext uri="{BB962C8B-B14F-4D97-AF65-F5344CB8AC3E}">
        <p14:creationId xmlns:p14="http://schemas.microsoft.com/office/powerpoint/2010/main" val="294002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3BF2296-6EB7-465C-A98D-90189E25EB6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71C035D-C8D0-490C-BCA2-B1E0F90E8B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F74B4098-4F1B-4A89-90E1-15BEBB80BEA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3B42CA5-B36A-42B1-9731-32C771B9BAF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713759D-5C43-46BF-B7FC-68BD6EC8191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5342028-8608-4DE4-B07C-77F3A9F0D03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8144662-B53B-4D4F-97C2-44427E76A68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D0EB86E-876D-4533-A0AF-3A4BB2ED469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0ABE2F3A-6192-433C-96A2-EBC668B014F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Outline</a:t>
            </a:r>
            <a:endParaRPr lang="en-CA" dirty="0">
              <a:solidFill>
                <a:schemeClr val="tx1"/>
              </a:solidFill>
            </a:endParaRPr>
          </a:p>
        </p:txBody>
      </p:sp>
      <p:sp>
        <p:nvSpPr>
          <p:cNvPr id="3" name="Content Placeholder 2"/>
          <p:cNvSpPr>
            <a:spLocks noGrp="1"/>
          </p:cNvSpPr>
          <p:nvPr>
            <p:ph idx="1"/>
          </p:nvPr>
        </p:nvSpPr>
        <p:spPr>
          <a:xfrm>
            <a:off x="810000" y="2263863"/>
            <a:ext cx="10554574" cy="4450702"/>
          </a:xfrm>
        </p:spPr>
        <p:txBody>
          <a:bodyPr>
            <a:normAutofit lnSpcReduction="10000"/>
          </a:bodyPr>
          <a:lstStyle/>
          <a:p>
            <a:pPr marL="573088" indent="-573088"/>
            <a:r>
              <a:rPr lang="en-CA" sz="2800" b="1" dirty="0" smtClean="0"/>
              <a:t>Intro to science fairs</a:t>
            </a:r>
          </a:p>
          <a:p>
            <a:pPr marL="573088" indent="-573088"/>
            <a:r>
              <a:rPr lang="en-CA" sz="2800" b="1" dirty="0" smtClean="0"/>
              <a:t>Possible project types</a:t>
            </a:r>
          </a:p>
          <a:p>
            <a:pPr marL="573088" indent="-573088"/>
            <a:r>
              <a:rPr lang="en-CA" sz="2800" b="1" dirty="0" smtClean="0"/>
              <a:t>Idea brainstorm and validation</a:t>
            </a:r>
          </a:p>
          <a:p>
            <a:pPr marL="573088" indent="-573088"/>
            <a:r>
              <a:rPr lang="en-CA" sz="2800" b="1" dirty="0" smtClean="0"/>
              <a:t>Ethics in Science Fair</a:t>
            </a:r>
          </a:p>
          <a:p>
            <a:pPr marL="573088" indent="-573088"/>
            <a:r>
              <a:rPr lang="en-CA" sz="2800" b="1" dirty="0" smtClean="0"/>
              <a:t>Experimental set-up (experiment or innovation)</a:t>
            </a:r>
            <a:endParaRPr lang="en-CA" sz="2800" b="1" dirty="0"/>
          </a:p>
          <a:p>
            <a:pPr marL="573088" indent="-573088"/>
            <a:r>
              <a:rPr lang="en-CA" sz="2800" b="1" dirty="0" smtClean="0"/>
              <a:t>Collecting and analyzing data</a:t>
            </a:r>
          </a:p>
          <a:p>
            <a:pPr marL="573088" indent="-573088"/>
            <a:r>
              <a:rPr lang="en-CA" sz="2800" b="1" dirty="0" smtClean="0"/>
              <a:t>Project presentation and judging</a:t>
            </a:r>
          </a:p>
          <a:p>
            <a:pPr marL="573088" indent="-573088"/>
            <a:r>
              <a:rPr lang="en-CA" sz="2800" b="1" dirty="0" smtClean="0"/>
              <a:t>Resources</a:t>
            </a:r>
          </a:p>
        </p:txBody>
      </p:sp>
      <p:sp>
        <p:nvSpPr>
          <p:cNvPr id="4" name="Rectangle 3"/>
          <p:cNvSpPr/>
          <p:nvPr/>
        </p:nvSpPr>
        <p:spPr>
          <a:xfrm>
            <a:off x="810000" y="2263863"/>
            <a:ext cx="10554574" cy="2789400"/>
          </a:xfrm>
          <a:prstGeom prst="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037094" y="3124886"/>
            <a:ext cx="3080084" cy="646331"/>
          </a:xfrm>
          <a:prstGeom prst="rect">
            <a:avLst/>
          </a:prstGeom>
          <a:noFill/>
        </p:spPr>
        <p:txBody>
          <a:bodyPr wrap="square" rtlCol="0">
            <a:spAutoFit/>
          </a:bodyPr>
          <a:lstStyle/>
          <a:p>
            <a:r>
              <a:rPr lang="en-CA" sz="3600" b="1" dirty="0" smtClean="0">
                <a:solidFill>
                  <a:schemeClr val="accent6"/>
                </a:solidFill>
              </a:rPr>
              <a:t>GOAL today</a:t>
            </a:r>
            <a:endParaRPr lang="en-CA" sz="3600" b="1" dirty="0">
              <a:solidFill>
                <a:schemeClr val="accent6"/>
              </a:solidFill>
            </a:endParaRPr>
          </a:p>
        </p:txBody>
      </p:sp>
      <p:sp>
        <p:nvSpPr>
          <p:cNvPr id="6" name="TextBox 5"/>
          <p:cNvSpPr txBox="1"/>
          <p:nvPr/>
        </p:nvSpPr>
        <p:spPr>
          <a:xfrm>
            <a:off x="7451557" y="5478466"/>
            <a:ext cx="4740443" cy="646331"/>
          </a:xfrm>
          <a:prstGeom prst="rect">
            <a:avLst/>
          </a:prstGeom>
          <a:noFill/>
        </p:spPr>
        <p:txBody>
          <a:bodyPr wrap="square" rtlCol="0">
            <a:spAutoFit/>
          </a:bodyPr>
          <a:lstStyle/>
          <a:p>
            <a:r>
              <a:rPr lang="en-CA" sz="3600" b="1" dirty="0" smtClean="0">
                <a:solidFill>
                  <a:schemeClr val="accent1"/>
                </a:solidFill>
              </a:rPr>
              <a:t>Resources for later</a:t>
            </a:r>
            <a:endParaRPr lang="en-CA" sz="3600" b="1" dirty="0">
              <a:solidFill>
                <a:schemeClr val="accent1"/>
              </a:solidFill>
            </a:endParaRPr>
          </a:p>
        </p:txBody>
      </p:sp>
    </p:spTree>
    <p:extLst>
      <p:ext uri="{BB962C8B-B14F-4D97-AF65-F5344CB8AC3E}">
        <p14:creationId xmlns:p14="http://schemas.microsoft.com/office/powerpoint/2010/main" val="3795775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Setting up an </a:t>
            </a:r>
            <a:r>
              <a:rPr lang="en-CA" dirty="0" smtClean="0">
                <a:solidFill>
                  <a:schemeClr val="accent6"/>
                </a:solidFill>
              </a:rPr>
              <a:t>innovation project</a:t>
            </a:r>
            <a:endParaRPr lang="en-CA" dirty="0">
              <a:solidFill>
                <a:schemeClr val="accent6"/>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495432830"/>
              </p:ext>
            </p:extLst>
          </p:nvPr>
        </p:nvGraphicFramePr>
        <p:xfrm>
          <a:off x="119973" y="1626637"/>
          <a:ext cx="11952052" cy="2202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7985655" y="3313941"/>
            <a:ext cx="3396343" cy="2110039"/>
            <a:chOff x="7985655" y="4075941"/>
            <a:chExt cx="3396343" cy="2110039"/>
          </a:xfrm>
        </p:grpSpPr>
        <p:sp>
          <p:nvSpPr>
            <p:cNvPr id="10" name="Curved Up Arrow 9"/>
            <p:cNvSpPr/>
            <p:nvPr/>
          </p:nvSpPr>
          <p:spPr>
            <a:xfrm flipH="1">
              <a:off x="8229600" y="4075941"/>
              <a:ext cx="2575249" cy="1541088"/>
            </a:xfrm>
            <a:prstGeom prst="curvedUpArrow">
              <a:avLst>
                <a:gd name="adj1" fmla="val 32152"/>
                <a:gd name="adj2" fmla="val 83553"/>
                <a:gd name="adj3" fmla="val 49218"/>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p:cNvSpPr txBox="1"/>
            <p:nvPr/>
          </p:nvSpPr>
          <p:spPr>
            <a:xfrm>
              <a:off x="7985655" y="5662760"/>
              <a:ext cx="3396343" cy="523220"/>
            </a:xfrm>
            <a:prstGeom prst="rect">
              <a:avLst/>
            </a:prstGeom>
            <a:noFill/>
          </p:spPr>
          <p:txBody>
            <a:bodyPr wrap="square" rtlCol="0">
              <a:spAutoFit/>
            </a:bodyPr>
            <a:lstStyle/>
            <a:p>
              <a:r>
                <a:rPr lang="en-CA" sz="2800" b="1" dirty="0" smtClean="0"/>
                <a:t>Repeat as needed</a:t>
              </a:r>
              <a:endParaRPr lang="en-CA" sz="2800" b="1" dirty="0"/>
            </a:p>
          </p:txBody>
        </p:sp>
      </p:grpSp>
      <p:grpSp>
        <p:nvGrpSpPr>
          <p:cNvPr id="27" name="Group 26"/>
          <p:cNvGrpSpPr/>
          <p:nvPr/>
        </p:nvGrpSpPr>
        <p:grpSpPr>
          <a:xfrm>
            <a:off x="119973" y="4253653"/>
            <a:ext cx="7197015" cy="2340654"/>
            <a:chOff x="119973" y="4253653"/>
            <a:chExt cx="7197015" cy="2340654"/>
          </a:xfrm>
        </p:grpSpPr>
        <p:grpSp>
          <p:nvGrpSpPr>
            <p:cNvPr id="25" name="Group 24"/>
            <p:cNvGrpSpPr>
              <a:grpSpLocks noChangeAspect="1"/>
            </p:cNvGrpSpPr>
            <p:nvPr/>
          </p:nvGrpSpPr>
          <p:grpSpPr>
            <a:xfrm>
              <a:off x="2322520" y="4253653"/>
              <a:ext cx="4994468" cy="2340654"/>
              <a:chOff x="314391" y="2959292"/>
              <a:chExt cx="4994468" cy="3785411"/>
            </a:xfrm>
          </p:grpSpPr>
          <p:grpSp>
            <p:nvGrpSpPr>
              <p:cNvPr id="13" name="Group 12"/>
              <p:cNvGrpSpPr/>
              <p:nvPr/>
            </p:nvGrpSpPr>
            <p:grpSpPr>
              <a:xfrm>
                <a:off x="314391" y="2959292"/>
                <a:ext cx="4994468" cy="1738737"/>
                <a:chOff x="6977166" y="1408"/>
                <a:chExt cx="4994468" cy="1738737"/>
              </a:xfrm>
            </p:grpSpPr>
            <p:sp>
              <p:nvSpPr>
                <p:cNvPr id="23" name="Rounded Rectangle 22"/>
                <p:cNvSpPr/>
                <p:nvPr/>
              </p:nvSpPr>
              <p:spPr>
                <a:xfrm>
                  <a:off x="6977166" y="1408"/>
                  <a:ext cx="4994468" cy="1738737"/>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Rounded Rectangle 4"/>
                <p:cNvSpPr/>
                <p:nvPr/>
              </p:nvSpPr>
              <p:spPr>
                <a:xfrm>
                  <a:off x="7028092" y="52334"/>
                  <a:ext cx="4892616" cy="1636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CA" sz="2800" b="1" kern="1200" dirty="0" smtClean="0"/>
                    <a:t>(2) Performing experiment</a:t>
                  </a:r>
                  <a:endParaRPr lang="en-CA" sz="2800" b="1" kern="1200" dirty="0"/>
                </a:p>
              </p:txBody>
            </p:sp>
          </p:grpSp>
          <p:grpSp>
            <p:nvGrpSpPr>
              <p:cNvPr id="14" name="Group 13"/>
              <p:cNvGrpSpPr/>
              <p:nvPr/>
            </p:nvGrpSpPr>
            <p:grpSpPr>
              <a:xfrm>
                <a:off x="314391" y="5005966"/>
                <a:ext cx="1576536" cy="1738737"/>
                <a:chOff x="6977166" y="2048082"/>
                <a:chExt cx="1576536" cy="1738737"/>
              </a:xfrm>
            </p:grpSpPr>
            <p:sp>
              <p:nvSpPr>
                <p:cNvPr id="21" name="Rounded Rectangle 20"/>
                <p:cNvSpPr/>
                <p:nvPr/>
              </p:nvSpPr>
              <p:spPr>
                <a:xfrm>
                  <a:off x="6977166" y="2048082"/>
                  <a:ext cx="1576536" cy="173873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2" name="Rounded Rectangle 6"/>
                <p:cNvSpPr/>
                <p:nvPr/>
              </p:nvSpPr>
              <p:spPr>
                <a:xfrm>
                  <a:off x="7023341" y="2094257"/>
                  <a:ext cx="1484186" cy="1646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b="1" kern="1200" dirty="0" smtClean="0"/>
                    <a:t>Measure carefully</a:t>
                  </a:r>
                  <a:endParaRPr lang="en-CA" b="1" kern="1200" dirty="0"/>
                </a:p>
              </p:txBody>
            </p:sp>
          </p:grpSp>
          <p:grpSp>
            <p:nvGrpSpPr>
              <p:cNvPr id="15" name="Group 14"/>
              <p:cNvGrpSpPr/>
              <p:nvPr/>
            </p:nvGrpSpPr>
            <p:grpSpPr>
              <a:xfrm>
                <a:off x="2023357" y="5005966"/>
                <a:ext cx="1576536" cy="1738737"/>
                <a:chOff x="8686132" y="2048082"/>
                <a:chExt cx="1576536" cy="1738737"/>
              </a:xfrm>
            </p:grpSpPr>
            <p:sp>
              <p:nvSpPr>
                <p:cNvPr id="19" name="Rounded Rectangle 18"/>
                <p:cNvSpPr/>
                <p:nvPr/>
              </p:nvSpPr>
              <p:spPr>
                <a:xfrm>
                  <a:off x="8686132" y="2048082"/>
                  <a:ext cx="1576536" cy="173873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0" name="Rounded Rectangle 8"/>
                <p:cNvSpPr/>
                <p:nvPr/>
              </p:nvSpPr>
              <p:spPr>
                <a:xfrm>
                  <a:off x="8732307" y="2094257"/>
                  <a:ext cx="1484186" cy="1646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b="1" kern="1200" dirty="0" smtClean="0"/>
                    <a:t>&gt;3 trials per tested variable</a:t>
                  </a:r>
                  <a:endParaRPr lang="en-CA" b="1" kern="1200" dirty="0"/>
                </a:p>
              </p:txBody>
            </p:sp>
          </p:grpSp>
          <p:grpSp>
            <p:nvGrpSpPr>
              <p:cNvPr id="16" name="Group 15"/>
              <p:cNvGrpSpPr/>
              <p:nvPr/>
            </p:nvGrpSpPr>
            <p:grpSpPr>
              <a:xfrm>
                <a:off x="3732323" y="5005966"/>
                <a:ext cx="1576536" cy="1738737"/>
                <a:chOff x="10395098" y="2048082"/>
                <a:chExt cx="1576536" cy="1738737"/>
              </a:xfrm>
            </p:grpSpPr>
            <p:sp>
              <p:nvSpPr>
                <p:cNvPr id="17" name="Rounded Rectangle 16"/>
                <p:cNvSpPr/>
                <p:nvPr/>
              </p:nvSpPr>
              <p:spPr>
                <a:xfrm>
                  <a:off x="10395098" y="2048082"/>
                  <a:ext cx="1576536" cy="173873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ounded Rectangle 10"/>
                <p:cNvSpPr/>
                <p:nvPr/>
              </p:nvSpPr>
              <p:spPr>
                <a:xfrm>
                  <a:off x="10441273" y="2094257"/>
                  <a:ext cx="1484186" cy="1646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b="1" kern="1200" dirty="0" smtClean="0"/>
                    <a:t>Keep detailed logbook</a:t>
                  </a:r>
                  <a:endParaRPr lang="en-CA" b="1" kern="1200" dirty="0"/>
                </a:p>
              </p:txBody>
            </p:sp>
          </p:grpSp>
        </p:grpSp>
        <p:sp>
          <p:nvSpPr>
            <p:cNvPr id="26" name="TextBox 25"/>
            <p:cNvSpPr txBox="1"/>
            <p:nvPr/>
          </p:nvSpPr>
          <p:spPr>
            <a:xfrm>
              <a:off x="119973" y="5753768"/>
              <a:ext cx="3396343" cy="523220"/>
            </a:xfrm>
            <a:prstGeom prst="rect">
              <a:avLst/>
            </a:prstGeom>
            <a:noFill/>
          </p:spPr>
          <p:txBody>
            <a:bodyPr wrap="square" rtlCol="0">
              <a:spAutoFit/>
            </a:bodyPr>
            <a:lstStyle/>
            <a:p>
              <a:r>
                <a:rPr lang="en-CA" sz="2800" b="1" dirty="0" smtClean="0"/>
                <a:t>Remember:</a:t>
              </a:r>
              <a:endParaRPr lang="en-CA" sz="2800" b="1" dirty="0"/>
            </a:p>
          </p:txBody>
        </p:sp>
      </p:grpSp>
    </p:spTree>
    <p:extLst>
      <p:ext uri="{BB962C8B-B14F-4D97-AF65-F5344CB8AC3E}">
        <p14:creationId xmlns:p14="http://schemas.microsoft.com/office/powerpoint/2010/main" val="107008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
                                            <p:graphicEl>
                                              <a:dgm id="{85FD16DC-0163-4428-9ED2-4E11F81D44E9}"/>
                                            </p:graphicEl>
                                          </p:spTgt>
                                        </p:tgtEl>
                                        <p:attrNameLst>
                                          <p:attrName>style.visibility</p:attrName>
                                        </p:attrNameLst>
                                      </p:cBhvr>
                                      <p:to>
                                        <p:strVal val="visible"/>
                                      </p:to>
                                    </p:set>
                                    <p:animScale>
                                      <p:cBhvr>
                                        <p:cTn id="7" dur="500" decel="50000" fill="hold">
                                          <p:stCondLst>
                                            <p:cond delay="0"/>
                                          </p:stCondLst>
                                        </p:cTn>
                                        <p:tgtEl>
                                          <p:spTgt spid="4">
                                            <p:graphicEl>
                                              <a:dgm id="{85FD16DC-0163-4428-9ED2-4E11F81D44E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graphicEl>
                                              <a:dgm id="{85FD16DC-0163-4428-9ED2-4E11F81D44E9}"/>
                                            </p:graphicEl>
                                          </p:spTgt>
                                        </p:tgtEl>
                                        <p:attrNameLst>
                                          <p:attrName>ppt_x</p:attrName>
                                          <p:attrName>ppt_y</p:attrName>
                                        </p:attrNameLst>
                                      </p:cBhvr>
                                    </p:animMotion>
                                    <p:animEffect transition="in" filter="fade">
                                      <p:cBhvr>
                                        <p:cTn id="9" dur="500"/>
                                        <p:tgtEl>
                                          <p:spTgt spid="4">
                                            <p:graphicEl>
                                              <a:dgm id="{85FD16DC-0163-4428-9ED2-4E11F81D44E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graphicEl>
                                              <a:dgm id="{CFF1C847-98C5-4A44-9513-FFE939F8E0FC}"/>
                                            </p:graphicEl>
                                          </p:spTgt>
                                        </p:tgtEl>
                                        <p:attrNameLst>
                                          <p:attrName>style.visibility</p:attrName>
                                        </p:attrNameLst>
                                      </p:cBhvr>
                                      <p:to>
                                        <p:strVal val="visible"/>
                                      </p:to>
                                    </p:set>
                                    <p:animScale>
                                      <p:cBhvr>
                                        <p:cTn id="14" dur="500" decel="50000" fill="hold">
                                          <p:stCondLst>
                                            <p:cond delay="0"/>
                                          </p:stCondLst>
                                        </p:cTn>
                                        <p:tgtEl>
                                          <p:spTgt spid="4">
                                            <p:graphicEl>
                                              <a:dgm id="{CFF1C847-98C5-4A44-9513-FFE939F8E0FC}"/>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4">
                                            <p:graphicEl>
                                              <a:dgm id="{CFF1C847-98C5-4A44-9513-FFE939F8E0FC}"/>
                                            </p:graphicEl>
                                          </p:spTgt>
                                        </p:tgtEl>
                                        <p:attrNameLst>
                                          <p:attrName>ppt_x</p:attrName>
                                          <p:attrName>ppt_y</p:attrName>
                                        </p:attrNameLst>
                                      </p:cBhvr>
                                    </p:animMotion>
                                    <p:animEffect transition="in" filter="fade">
                                      <p:cBhvr>
                                        <p:cTn id="16" dur="500"/>
                                        <p:tgtEl>
                                          <p:spTgt spid="4">
                                            <p:graphicEl>
                                              <a:dgm id="{CFF1C847-98C5-4A44-9513-FFE939F8E0F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
                                            <p:graphicEl>
                                              <a:dgm id="{1D9AF2F6-E9CE-432D-806D-975B9602CE12}"/>
                                            </p:graphicEl>
                                          </p:spTgt>
                                        </p:tgtEl>
                                        <p:attrNameLst>
                                          <p:attrName>style.visibility</p:attrName>
                                        </p:attrNameLst>
                                      </p:cBhvr>
                                      <p:to>
                                        <p:strVal val="visible"/>
                                      </p:to>
                                    </p:set>
                                    <p:animScale>
                                      <p:cBhvr>
                                        <p:cTn id="21" dur="500" decel="50000" fill="hold">
                                          <p:stCondLst>
                                            <p:cond delay="0"/>
                                          </p:stCondLst>
                                        </p:cTn>
                                        <p:tgtEl>
                                          <p:spTgt spid="4">
                                            <p:graphicEl>
                                              <a:dgm id="{1D9AF2F6-E9CE-432D-806D-975B9602CE1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4">
                                            <p:graphicEl>
                                              <a:dgm id="{1D9AF2F6-E9CE-432D-806D-975B9602CE12}"/>
                                            </p:graphicEl>
                                          </p:spTgt>
                                        </p:tgtEl>
                                        <p:attrNameLst>
                                          <p:attrName>ppt_x</p:attrName>
                                          <p:attrName>ppt_y</p:attrName>
                                        </p:attrNameLst>
                                      </p:cBhvr>
                                    </p:animMotion>
                                    <p:animEffect transition="in" filter="fade">
                                      <p:cBhvr>
                                        <p:cTn id="23" dur="500"/>
                                        <p:tgtEl>
                                          <p:spTgt spid="4">
                                            <p:graphicEl>
                                              <a:dgm id="{1D9AF2F6-E9CE-432D-806D-975B9602CE1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4">
                                            <p:graphicEl>
                                              <a:dgm id="{82D41FD4-4889-4035-8830-CF499E6FBED9}"/>
                                            </p:graphicEl>
                                          </p:spTgt>
                                        </p:tgtEl>
                                        <p:attrNameLst>
                                          <p:attrName>style.visibility</p:attrName>
                                        </p:attrNameLst>
                                      </p:cBhvr>
                                      <p:to>
                                        <p:strVal val="visible"/>
                                      </p:to>
                                    </p:set>
                                    <p:animScale>
                                      <p:cBhvr>
                                        <p:cTn id="28" dur="500" decel="50000" fill="hold">
                                          <p:stCondLst>
                                            <p:cond delay="0"/>
                                          </p:stCondLst>
                                        </p:cTn>
                                        <p:tgtEl>
                                          <p:spTgt spid="4">
                                            <p:graphicEl>
                                              <a:dgm id="{82D41FD4-4889-4035-8830-CF499E6FBED9}"/>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4">
                                            <p:graphicEl>
                                              <a:dgm id="{82D41FD4-4889-4035-8830-CF499E6FBED9}"/>
                                            </p:graphicEl>
                                          </p:spTgt>
                                        </p:tgtEl>
                                        <p:attrNameLst>
                                          <p:attrName>ppt_x</p:attrName>
                                          <p:attrName>ppt_y</p:attrName>
                                        </p:attrNameLst>
                                      </p:cBhvr>
                                    </p:animMotion>
                                    <p:animEffect transition="in" filter="fade">
                                      <p:cBhvr>
                                        <p:cTn id="30" dur="500"/>
                                        <p:tgtEl>
                                          <p:spTgt spid="4">
                                            <p:graphicEl>
                                              <a:dgm id="{82D41FD4-4889-4035-8830-CF499E6FBED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graphicEl>
                                              <a:dgm id="{A1006B39-0B1D-49C0-A913-B5FA29EB64B2}"/>
                                            </p:graphicEl>
                                          </p:spTgt>
                                        </p:tgtEl>
                                        <p:attrNameLst>
                                          <p:attrName>style.visibility</p:attrName>
                                        </p:attrNameLst>
                                      </p:cBhvr>
                                      <p:to>
                                        <p:strVal val="visible"/>
                                      </p:to>
                                    </p:set>
                                    <p:animScale>
                                      <p:cBhvr>
                                        <p:cTn id="35" dur="500" decel="50000" fill="hold">
                                          <p:stCondLst>
                                            <p:cond delay="0"/>
                                          </p:stCondLst>
                                        </p:cTn>
                                        <p:tgtEl>
                                          <p:spTgt spid="4">
                                            <p:graphicEl>
                                              <a:dgm id="{A1006B39-0B1D-49C0-A913-B5FA29EB64B2}"/>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4">
                                            <p:graphicEl>
                                              <a:dgm id="{A1006B39-0B1D-49C0-A913-B5FA29EB64B2}"/>
                                            </p:graphicEl>
                                          </p:spTgt>
                                        </p:tgtEl>
                                        <p:attrNameLst>
                                          <p:attrName>ppt_x</p:attrName>
                                          <p:attrName>ppt_y</p:attrName>
                                        </p:attrNameLst>
                                      </p:cBhvr>
                                    </p:animMotion>
                                    <p:animEffect transition="in" filter="fade">
                                      <p:cBhvr>
                                        <p:cTn id="37" dur="500"/>
                                        <p:tgtEl>
                                          <p:spTgt spid="4">
                                            <p:graphicEl>
                                              <a:dgm id="{A1006B39-0B1D-49C0-A913-B5FA29EB64B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11" y="214008"/>
            <a:ext cx="10571998" cy="1380563"/>
          </a:xfrm>
        </p:spPr>
        <p:txBody>
          <a:bodyPr/>
          <a:lstStyle/>
          <a:p>
            <a:r>
              <a:rPr lang="en-CA" dirty="0" smtClean="0"/>
              <a:t>You did the experiment. You have results! Now we…  </a:t>
            </a:r>
            <a:r>
              <a:rPr lang="en-CA" dirty="0" smtClean="0">
                <a:solidFill>
                  <a:schemeClr val="accent6"/>
                </a:solidFill>
              </a:rPr>
              <a:t>Analyze data</a:t>
            </a:r>
            <a:endParaRPr lang="en-CA" dirty="0">
              <a:solidFill>
                <a:schemeClr val="accent6"/>
              </a:solidFill>
            </a:endParaRPr>
          </a:p>
        </p:txBody>
      </p:sp>
      <p:sp>
        <p:nvSpPr>
          <p:cNvPr id="4" name="Rectangle 3"/>
          <p:cNvSpPr/>
          <p:nvPr/>
        </p:nvSpPr>
        <p:spPr>
          <a:xfrm>
            <a:off x="339011" y="2303403"/>
            <a:ext cx="11513975" cy="4401205"/>
          </a:xfrm>
          <a:prstGeom prst="rect">
            <a:avLst/>
          </a:prstGeom>
        </p:spPr>
        <p:txBody>
          <a:bodyPr wrap="square">
            <a:spAutoFit/>
          </a:bodyPr>
          <a:lstStyle/>
          <a:p>
            <a:r>
              <a:rPr lang="en-CA" sz="2800" dirty="0" smtClean="0"/>
              <a:t>Check out for tips: </a:t>
            </a:r>
            <a:r>
              <a:rPr lang="en-CA" sz="2800" u="sng" dirty="0" smtClean="0"/>
              <a:t>http</a:t>
            </a:r>
            <a:r>
              <a:rPr lang="en-CA" sz="2800" u="sng" dirty="0"/>
              <a:t>://</a:t>
            </a:r>
            <a:r>
              <a:rPr lang="en-CA" sz="2800" u="sng" dirty="0" smtClean="0"/>
              <a:t>www.sciencebuddies.org/science-fair-projects/project_data_analysis.shtml</a:t>
            </a:r>
          </a:p>
          <a:p>
            <a:endParaRPr lang="en-CA" sz="2800" u="sng" dirty="0"/>
          </a:p>
          <a:p>
            <a:pPr marL="457200" indent="-457200">
              <a:buFont typeface="Courier New" panose="02070309020205020404" pitchFamily="49" charset="0"/>
              <a:buChar char="o"/>
            </a:pPr>
            <a:r>
              <a:rPr lang="en-CA" sz="2800" dirty="0" smtClean="0"/>
              <a:t>Is your </a:t>
            </a:r>
            <a:r>
              <a:rPr lang="en-CA" sz="2800" b="1" dirty="0" smtClean="0">
                <a:solidFill>
                  <a:schemeClr val="accent4"/>
                </a:solidFill>
              </a:rPr>
              <a:t>data set complete?</a:t>
            </a:r>
          </a:p>
          <a:p>
            <a:pPr marL="457200" indent="-457200">
              <a:buFont typeface="Courier New" panose="02070309020205020404" pitchFamily="49" charset="0"/>
              <a:buChar char="o"/>
            </a:pPr>
            <a:r>
              <a:rPr lang="en-CA" sz="2800" dirty="0" smtClean="0"/>
              <a:t>Calculate </a:t>
            </a:r>
            <a:r>
              <a:rPr lang="en-CA" sz="2800" b="1" dirty="0" smtClean="0">
                <a:solidFill>
                  <a:schemeClr val="accent4"/>
                </a:solidFill>
              </a:rPr>
              <a:t>averages</a:t>
            </a:r>
            <a:r>
              <a:rPr lang="en-CA" sz="2800" dirty="0" smtClean="0"/>
              <a:t> where appropriate (average results from &gt;3 trials for each variable)</a:t>
            </a:r>
          </a:p>
          <a:p>
            <a:pPr marL="914400" lvl="1" indent="-457200">
              <a:buFont typeface="Courier New" panose="02070309020205020404" pitchFamily="49" charset="0"/>
              <a:buChar char="o"/>
            </a:pPr>
            <a:r>
              <a:rPr lang="en-CA" sz="2800" dirty="0" smtClean="0"/>
              <a:t>Calculate </a:t>
            </a:r>
            <a:r>
              <a:rPr lang="en-CA" sz="2800" b="1" dirty="0">
                <a:solidFill>
                  <a:schemeClr val="accent4"/>
                </a:solidFill>
              </a:rPr>
              <a:t>standard deviations </a:t>
            </a:r>
            <a:r>
              <a:rPr lang="en-CA" sz="2800" dirty="0" smtClean="0"/>
              <a:t>for each average to see how much your numbers vary from the average</a:t>
            </a:r>
          </a:p>
          <a:p>
            <a:pPr marL="457200" indent="-457200">
              <a:buFont typeface="Courier New" panose="02070309020205020404" pitchFamily="49" charset="0"/>
              <a:buChar char="o"/>
            </a:pPr>
            <a:r>
              <a:rPr lang="en-CA" sz="2800" b="1" dirty="0" smtClean="0"/>
              <a:t> </a:t>
            </a:r>
            <a:r>
              <a:rPr lang="en-CA" sz="2800" b="1" dirty="0" smtClean="0">
                <a:solidFill>
                  <a:schemeClr val="accent4"/>
                </a:solidFill>
              </a:rPr>
              <a:t>Graph data </a:t>
            </a:r>
            <a:r>
              <a:rPr lang="en-CA" sz="2800" dirty="0" smtClean="0"/>
              <a:t>in Excel</a:t>
            </a:r>
          </a:p>
          <a:p>
            <a:pPr marL="457200" indent="-457200">
              <a:buFont typeface="Courier New" panose="02070309020205020404" pitchFamily="49" charset="0"/>
              <a:buChar char="o"/>
            </a:pPr>
            <a:r>
              <a:rPr lang="en-CA" sz="2800" dirty="0" smtClean="0"/>
              <a:t> Can you see any </a:t>
            </a:r>
            <a:r>
              <a:rPr lang="en-CA" sz="2800" b="1" dirty="0" smtClean="0">
                <a:solidFill>
                  <a:schemeClr val="accent4"/>
                </a:solidFill>
              </a:rPr>
              <a:t>interesting patterns </a:t>
            </a:r>
            <a:r>
              <a:rPr lang="en-CA" sz="2800" dirty="0" smtClean="0"/>
              <a:t>in your data?</a:t>
            </a:r>
          </a:p>
        </p:txBody>
      </p:sp>
    </p:spTree>
    <p:extLst>
      <p:ext uri="{BB962C8B-B14F-4D97-AF65-F5344CB8AC3E}">
        <p14:creationId xmlns:p14="http://schemas.microsoft.com/office/powerpoint/2010/main" val="939375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06" y="645883"/>
            <a:ext cx="10571998" cy="970450"/>
          </a:xfrm>
        </p:spPr>
        <p:txBody>
          <a:bodyPr/>
          <a:lstStyle/>
          <a:p>
            <a:pPr algn="ctr"/>
            <a:r>
              <a:rPr lang="en-CA" dirty="0" smtClean="0"/>
              <a:t>You measured plant height of 9 plants</a:t>
            </a:r>
            <a:br>
              <a:rPr lang="en-CA" dirty="0" smtClean="0"/>
            </a:br>
            <a:r>
              <a:rPr lang="en-CA" dirty="0" smtClean="0">
                <a:solidFill>
                  <a:schemeClr val="accent6"/>
                </a:solidFill>
              </a:rPr>
              <a:t>Results &amp; Basic Analysis</a:t>
            </a:r>
            <a:endParaRPr lang="en-CA" dirty="0">
              <a:solidFill>
                <a:schemeClr val="accent6"/>
              </a:solidFill>
            </a:endParaRPr>
          </a:p>
        </p:txBody>
      </p:sp>
      <p:pic>
        <p:nvPicPr>
          <p:cNvPr id="3" name="Picture 2"/>
          <p:cNvPicPr>
            <a:picLocks noChangeAspect="1"/>
          </p:cNvPicPr>
          <p:nvPr/>
        </p:nvPicPr>
        <p:blipFill rotWithShape="1">
          <a:blip r:embed="rId3"/>
          <a:srcRect l="2236" t="3046" r="16396" b="28644"/>
          <a:stretch/>
        </p:blipFill>
        <p:spPr>
          <a:xfrm>
            <a:off x="83127" y="3546763"/>
            <a:ext cx="6048866" cy="2685280"/>
          </a:xfrm>
          <a:prstGeom prst="rect">
            <a:avLst/>
          </a:prstGeom>
        </p:spPr>
      </p:pic>
      <p:pic>
        <p:nvPicPr>
          <p:cNvPr id="5" name="Picture 4"/>
          <p:cNvPicPr>
            <a:picLocks noChangeAspect="1"/>
          </p:cNvPicPr>
          <p:nvPr/>
        </p:nvPicPr>
        <p:blipFill rotWithShape="1">
          <a:blip r:embed="rId4"/>
          <a:srcRect l="2556" t="1807" r="8519" b="9089"/>
          <a:stretch/>
        </p:blipFill>
        <p:spPr>
          <a:xfrm>
            <a:off x="6262255" y="3546764"/>
            <a:ext cx="5784503" cy="3186545"/>
          </a:xfrm>
          <a:prstGeom prst="rect">
            <a:avLst/>
          </a:prstGeom>
        </p:spPr>
      </p:pic>
      <p:sp>
        <p:nvSpPr>
          <p:cNvPr id="6" name="TextBox 5"/>
          <p:cNvSpPr txBox="1"/>
          <p:nvPr/>
        </p:nvSpPr>
        <p:spPr>
          <a:xfrm>
            <a:off x="83127" y="2050413"/>
            <a:ext cx="6048865" cy="1446550"/>
          </a:xfrm>
          <a:prstGeom prst="rect">
            <a:avLst/>
          </a:prstGeom>
          <a:noFill/>
        </p:spPr>
        <p:txBody>
          <a:bodyPr wrap="square" rtlCol="0">
            <a:spAutoFit/>
          </a:bodyPr>
          <a:lstStyle/>
          <a:p>
            <a:pPr algn="ctr"/>
            <a:r>
              <a:rPr lang="en-CA" sz="4000" b="1" dirty="0" smtClean="0">
                <a:solidFill>
                  <a:schemeClr val="accent2">
                    <a:lumMod val="75000"/>
                  </a:schemeClr>
                </a:solidFill>
              </a:rPr>
              <a:t>Average</a:t>
            </a:r>
          </a:p>
          <a:p>
            <a:pPr algn="ctr"/>
            <a:r>
              <a:rPr lang="en-CA" sz="2400" b="1" dirty="0" smtClean="0"/>
              <a:t>= (Sum of all data) / (# of data points)</a:t>
            </a:r>
          </a:p>
          <a:p>
            <a:pPr algn="ctr"/>
            <a:r>
              <a:rPr lang="en-CA" sz="2400" b="1" dirty="0" smtClean="0"/>
              <a:t>Ex. (1+3+2)/3</a:t>
            </a:r>
            <a:endParaRPr lang="en-CA" sz="2400" b="1" dirty="0"/>
          </a:p>
        </p:txBody>
      </p:sp>
      <p:sp>
        <p:nvSpPr>
          <p:cNvPr id="7" name="TextBox 6"/>
          <p:cNvSpPr txBox="1"/>
          <p:nvPr/>
        </p:nvSpPr>
        <p:spPr>
          <a:xfrm>
            <a:off x="6664960" y="1933683"/>
            <a:ext cx="5139112" cy="1569660"/>
          </a:xfrm>
          <a:prstGeom prst="rect">
            <a:avLst/>
          </a:prstGeom>
          <a:noFill/>
        </p:spPr>
        <p:txBody>
          <a:bodyPr wrap="square" rtlCol="0">
            <a:spAutoFit/>
          </a:bodyPr>
          <a:lstStyle/>
          <a:p>
            <a:pPr algn="ctr"/>
            <a:r>
              <a:rPr lang="en-CA" sz="4000" b="1" dirty="0" smtClean="0">
                <a:solidFill>
                  <a:schemeClr val="accent5">
                    <a:lumMod val="75000"/>
                  </a:schemeClr>
                </a:solidFill>
              </a:rPr>
              <a:t>Standard Deviation</a:t>
            </a:r>
          </a:p>
          <a:p>
            <a:pPr algn="ctr"/>
            <a:r>
              <a:rPr lang="en-CA" sz="2800" b="1" dirty="0" smtClean="0"/>
              <a:t>How different is your data than the average?</a:t>
            </a:r>
            <a:endParaRPr lang="en-CA" sz="2800" b="1" dirty="0"/>
          </a:p>
        </p:txBody>
      </p:sp>
    </p:spTree>
    <p:extLst>
      <p:ext uri="{BB962C8B-B14F-4D97-AF65-F5344CB8AC3E}">
        <p14:creationId xmlns:p14="http://schemas.microsoft.com/office/powerpoint/2010/main" val="3230296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450225">
            <a:off x="6024662" y="295324"/>
            <a:ext cx="4481209" cy="343467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rot="21224572">
            <a:off x="175098" y="1029389"/>
            <a:ext cx="4182894" cy="237354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rotWithShape="1">
          <a:blip r:embed="rId3"/>
          <a:srcRect l="38365" t="6538" r="35516" b="57854"/>
          <a:stretch/>
        </p:blipFill>
        <p:spPr>
          <a:xfrm>
            <a:off x="6063573" y="314778"/>
            <a:ext cx="4481209" cy="3434677"/>
          </a:xfrm>
          <a:prstGeom prst="rect">
            <a:avLst/>
          </a:prstGeom>
        </p:spPr>
      </p:pic>
      <p:sp>
        <p:nvSpPr>
          <p:cNvPr id="5" name="TextBox 4"/>
          <p:cNvSpPr txBox="1"/>
          <p:nvPr/>
        </p:nvSpPr>
        <p:spPr>
          <a:xfrm>
            <a:off x="7285430" y="4162166"/>
            <a:ext cx="4572000" cy="2523768"/>
          </a:xfrm>
          <a:prstGeom prst="rect">
            <a:avLst/>
          </a:prstGeom>
          <a:solidFill>
            <a:schemeClr val="accent5"/>
          </a:solidFill>
          <a:ln>
            <a:solidFill>
              <a:schemeClr val="accent5"/>
            </a:solidFill>
          </a:ln>
          <a:effectLst>
            <a:glow rad="228600">
              <a:schemeClr val="accent4">
                <a:satMod val="175000"/>
                <a:alpha val="40000"/>
              </a:schemeClr>
            </a:glow>
          </a:effectLst>
        </p:spPr>
        <p:txBody>
          <a:bodyPr wrap="square" rtlCol="0">
            <a:spAutoFit/>
          </a:bodyPr>
          <a:lstStyle/>
          <a:p>
            <a:pPr algn="ctr"/>
            <a:r>
              <a:rPr lang="en-CA" sz="2400" b="1" dirty="0" smtClean="0">
                <a:solidFill>
                  <a:schemeClr val="bg1"/>
                </a:solidFill>
              </a:rPr>
              <a:t>What does this graph need?</a:t>
            </a:r>
          </a:p>
          <a:p>
            <a:pPr algn="ctr"/>
            <a:endParaRPr lang="en-CA" sz="2400" b="1" dirty="0" smtClean="0">
              <a:solidFill>
                <a:schemeClr val="bg1"/>
              </a:solidFill>
            </a:endParaRPr>
          </a:p>
          <a:p>
            <a:pPr marL="466725" indent="-285750">
              <a:buFont typeface="Arial" panose="020B0604020202020204" pitchFamily="34" charset="0"/>
              <a:buChar char="•"/>
            </a:pPr>
            <a:r>
              <a:rPr lang="en-CA" sz="2400" dirty="0" smtClean="0">
                <a:solidFill>
                  <a:schemeClr val="bg1"/>
                </a:solidFill>
              </a:rPr>
              <a:t>Descriptive chart title</a:t>
            </a:r>
          </a:p>
          <a:p>
            <a:pPr marL="466725" indent="-285750">
              <a:buFont typeface="Arial" panose="020B0604020202020204" pitchFamily="34" charset="0"/>
              <a:buChar char="•"/>
            </a:pPr>
            <a:r>
              <a:rPr lang="en-CA" sz="2400" dirty="0" smtClean="0">
                <a:solidFill>
                  <a:schemeClr val="bg1"/>
                </a:solidFill>
              </a:rPr>
              <a:t>Axes labels </a:t>
            </a:r>
          </a:p>
          <a:p>
            <a:pPr marL="466725" indent="-285750">
              <a:buFont typeface="Arial" panose="020B0604020202020204" pitchFamily="34" charset="0"/>
              <a:buChar char="•"/>
            </a:pPr>
            <a:r>
              <a:rPr lang="en-CA" sz="2400" dirty="0" smtClean="0">
                <a:solidFill>
                  <a:schemeClr val="bg1"/>
                </a:solidFill>
              </a:rPr>
              <a:t>Error bars</a:t>
            </a:r>
          </a:p>
          <a:p>
            <a:pPr marL="466725" indent="-285750">
              <a:buFont typeface="Arial" panose="020B0604020202020204" pitchFamily="34" charset="0"/>
              <a:buChar char="•"/>
            </a:pPr>
            <a:r>
              <a:rPr lang="en-CA" sz="2400" dirty="0" smtClean="0">
                <a:solidFill>
                  <a:schemeClr val="bg1"/>
                </a:solidFill>
              </a:rPr>
              <a:t>Font size</a:t>
            </a:r>
            <a:endParaRPr lang="en-CA" dirty="0" smtClean="0">
              <a:solidFill>
                <a:schemeClr val="bg1"/>
              </a:solidFill>
            </a:endParaRPr>
          </a:p>
          <a:p>
            <a:pPr marL="466725" indent="-285750">
              <a:buFont typeface="Arial" panose="020B0604020202020204" pitchFamily="34" charset="0"/>
              <a:buChar char="•"/>
            </a:pPr>
            <a:endParaRPr lang="en-CA" sz="1400" dirty="0" smtClean="0">
              <a:solidFill>
                <a:schemeClr val="bg1"/>
              </a:solidFill>
            </a:endParaRPr>
          </a:p>
        </p:txBody>
      </p:sp>
      <p:pic>
        <p:nvPicPr>
          <p:cNvPr id="7" name="Picture 6"/>
          <p:cNvPicPr>
            <a:picLocks noChangeAspect="1"/>
          </p:cNvPicPr>
          <p:nvPr/>
        </p:nvPicPr>
        <p:blipFill rotWithShape="1">
          <a:blip r:embed="rId3"/>
          <a:srcRect t="24266" r="73045" b="48528"/>
          <a:stretch/>
        </p:blipFill>
        <p:spPr>
          <a:xfrm>
            <a:off x="175098" y="1029389"/>
            <a:ext cx="4182894" cy="2373549"/>
          </a:xfrm>
          <a:prstGeom prst="rect">
            <a:avLst/>
          </a:prstGeom>
        </p:spPr>
      </p:pic>
      <p:sp>
        <p:nvSpPr>
          <p:cNvPr id="8" name="Right Arrow 7"/>
          <p:cNvSpPr/>
          <p:nvPr/>
        </p:nvSpPr>
        <p:spPr>
          <a:xfrm>
            <a:off x="4577684" y="2009014"/>
            <a:ext cx="1241896" cy="99222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rotWithShape="1">
          <a:blip r:embed="rId3"/>
          <a:srcRect l="33991" t="42067" r="32424" b="22700"/>
          <a:stretch/>
        </p:blipFill>
        <p:spPr>
          <a:xfrm>
            <a:off x="175098" y="3652180"/>
            <a:ext cx="5211889" cy="3073940"/>
          </a:xfrm>
          <a:prstGeom prst="rect">
            <a:avLst/>
          </a:prstGeom>
        </p:spPr>
      </p:pic>
      <p:sp>
        <p:nvSpPr>
          <p:cNvPr id="10" name="Right Arrow 9"/>
          <p:cNvSpPr/>
          <p:nvPr/>
        </p:nvSpPr>
        <p:spPr>
          <a:xfrm rot="8036497">
            <a:off x="5305686" y="4119630"/>
            <a:ext cx="1719496" cy="99222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p:nvPr>
        </p:nvSpPr>
        <p:spPr>
          <a:xfrm>
            <a:off x="175098" y="118058"/>
            <a:ext cx="4182894" cy="662089"/>
          </a:xfrm>
        </p:spPr>
        <p:txBody>
          <a:bodyPr/>
          <a:lstStyle/>
          <a:p>
            <a:r>
              <a:rPr lang="en-CA" dirty="0" smtClean="0">
                <a:solidFill>
                  <a:schemeClr val="accent6"/>
                </a:solidFill>
              </a:rPr>
              <a:t>Making graphs</a:t>
            </a:r>
            <a:endParaRPr lang="en-CA" dirty="0">
              <a:solidFill>
                <a:schemeClr val="accent6"/>
              </a:solidFill>
            </a:endParaRPr>
          </a:p>
        </p:txBody>
      </p:sp>
    </p:spTree>
    <p:extLst>
      <p:ext uri="{BB962C8B-B14F-4D97-AF65-F5344CB8AC3E}">
        <p14:creationId xmlns:p14="http://schemas.microsoft.com/office/powerpoint/2010/main" val="2331466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81" y="494781"/>
            <a:ext cx="10571998" cy="970450"/>
          </a:xfrm>
        </p:spPr>
        <p:txBody>
          <a:bodyPr/>
          <a:lstStyle/>
          <a:p>
            <a:pPr algn="ctr"/>
            <a:r>
              <a:rPr lang="en-CA" dirty="0" smtClean="0"/>
              <a:t>Graphs: When do we use a…</a:t>
            </a:r>
            <a:br>
              <a:rPr lang="en-CA" dirty="0" smtClean="0"/>
            </a:br>
            <a:r>
              <a:rPr lang="en-CA" dirty="0" smtClean="0">
                <a:solidFill>
                  <a:schemeClr val="accent6"/>
                </a:solidFill>
              </a:rPr>
              <a:t>bar graph VS line graph?</a:t>
            </a:r>
            <a:endParaRPr lang="en-CA" dirty="0">
              <a:solidFill>
                <a:schemeClr val="accent6"/>
              </a:solidFill>
            </a:endParaRPr>
          </a:p>
        </p:txBody>
      </p:sp>
      <p:grpSp>
        <p:nvGrpSpPr>
          <p:cNvPr id="13" name="Group 12"/>
          <p:cNvGrpSpPr/>
          <p:nvPr/>
        </p:nvGrpSpPr>
        <p:grpSpPr>
          <a:xfrm>
            <a:off x="200032" y="2355978"/>
            <a:ext cx="5628284" cy="4364922"/>
            <a:chOff x="6321261" y="2418397"/>
            <a:chExt cx="5628284" cy="4364922"/>
          </a:xfrm>
        </p:grpSpPr>
        <p:sp>
          <p:nvSpPr>
            <p:cNvPr id="10" name="Rectangle 9"/>
            <p:cNvSpPr/>
            <p:nvPr/>
          </p:nvSpPr>
          <p:spPr>
            <a:xfrm>
              <a:off x="6321261" y="5694218"/>
              <a:ext cx="5611999" cy="10891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rotWithShape="1">
            <a:blip r:embed="rId3"/>
            <a:srcRect l="33991" t="42067" r="32424" b="22700"/>
            <a:stretch/>
          </p:blipFill>
          <p:spPr>
            <a:xfrm>
              <a:off x="6721371" y="3063888"/>
              <a:ext cx="5228174" cy="3073940"/>
            </a:xfrm>
            <a:prstGeom prst="rect">
              <a:avLst/>
            </a:prstGeom>
          </p:spPr>
        </p:pic>
        <p:sp>
          <p:nvSpPr>
            <p:cNvPr id="6" name="TextBox 5"/>
            <p:cNvSpPr txBox="1"/>
            <p:nvPr/>
          </p:nvSpPr>
          <p:spPr>
            <a:xfrm>
              <a:off x="7361260" y="5909177"/>
              <a:ext cx="930685" cy="400110"/>
            </a:xfrm>
            <a:prstGeom prst="rect">
              <a:avLst/>
            </a:prstGeom>
            <a:solidFill>
              <a:schemeClr val="tx1"/>
            </a:solidFill>
            <a:ln>
              <a:solidFill>
                <a:schemeClr val="tx1"/>
              </a:solidFill>
            </a:ln>
          </p:spPr>
          <p:txBody>
            <a:bodyPr wrap="square" rtlCol="0">
              <a:spAutoFit/>
            </a:bodyPr>
            <a:lstStyle/>
            <a:p>
              <a:r>
                <a:rPr lang="en-CA" sz="2000" b="1" dirty="0" smtClean="0">
                  <a:solidFill>
                    <a:schemeClr val="bg1"/>
                  </a:solidFill>
                </a:rPr>
                <a:t>Water</a:t>
              </a:r>
            </a:p>
          </p:txBody>
        </p:sp>
        <p:sp>
          <p:nvSpPr>
            <p:cNvPr id="7" name="TextBox 6"/>
            <p:cNvSpPr txBox="1"/>
            <p:nvPr/>
          </p:nvSpPr>
          <p:spPr>
            <a:xfrm>
              <a:off x="8873613" y="5909177"/>
              <a:ext cx="1175682" cy="707886"/>
            </a:xfrm>
            <a:prstGeom prst="rect">
              <a:avLst/>
            </a:prstGeom>
            <a:solidFill>
              <a:schemeClr val="tx1"/>
            </a:solidFill>
            <a:ln>
              <a:solidFill>
                <a:schemeClr val="tx1"/>
              </a:solidFill>
            </a:ln>
          </p:spPr>
          <p:txBody>
            <a:bodyPr wrap="square" rtlCol="0">
              <a:spAutoFit/>
            </a:bodyPr>
            <a:lstStyle/>
            <a:p>
              <a:pPr algn="ctr"/>
              <a:r>
                <a:rPr lang="en-CA" sz="2000" b="1" dirty="0" smtClean="0">
                  <a:solidFill>
                    <a:schemeClr val="bg1"/>
                  </a:solidFill>
                </a:rPr>
                <a:t>Sugar + Water</a:t>
              </a:r>
            </a:p>
          </p:txBody>
        </p:sp>
        <p:sp>
          <p:nvSpPr>
            <p:cNvPr id="8" name="TextBox 7"/>
            <p:cNvSpPr txBox="1"/>
            <p:nvPr/>
          </p:nvSpPr>
          <p:spPr>
            <a:xfrm>
              <a:off x="10474037" y="5929959"/>
              <a:ext cx="1338918" cy="400110"/>
            </a:xfrm>
            <a:prstGeom prst="rect">
              <a:avLst/>
            </a:prstGeom>
            <a:solidFill>
              <a:schemeClr val="tx1"/>
            </a:solidFill>
            <a:ln>
              <a:solidFill>
                <a:schemeClr val="tx1"/>
              </a:solidFill>
            </a:ln>
          </p:spPr>
          <p:txBody>
            <a:bodyPr wrap="square" rtlCol="0">
              <a:spAutoFit/>
            </a:bodyPr>
            <a:lstStyle/>
            <a:p>
              <a:r>
                <a:rPr lang="en-CA" sz="2000" b="1" dirty="0" smtClean="0">
                  <a:solidFill>
                    <a:schemeClr val="bg1"/>
                  </a:solidFill>
                </a:rPr>
                <a:t>Negative</a:t>
              </a:r>
            </a:p>
          </p:txBody>
        </p:sp>
        <p:sp>
          <p:nvSpPr>
            <p:cNvPr id="9" name="TextBox 8"/>
            <p:cNvSpPr txBox="1"/>
            <p:nvPr/>
          </p:nvSpPr>
          <p:spPr>
            <a:xfrm rot="16200000">
              <a:off x="4984346" y="4400802"/>
              <a:ext cx="3073941" cy="400110"/>
            </a:xfrm>
            <a:prstGeom prst="rect">
              <a:avLst/>
            </a:prstGeom>
            <a:solidFill>
              <a:schemeClr val="tx1"/>
            </a:solidFill>
            <a:ln>
              <a:solidFill>
                <a:schemeClr val="tx1"/>
              </a:solidFill>
            </a:ln>
          </p:spPr>
          <p:txBody>
            <a:bodyPr wrap="square" rtlCol="0">
              <a:spAutoFit/>
            </a:bodyPr>
            <a:lstStyle/>
            <a:p>
              <a:pPr algn="ctr"/>
              <a:r>
                <a:rPr lang="en-CA" sz="2000" b="1" dirty="0" smtClean="0">
                  <a:solidFill>
                    <a:schemeClr val="bg1"/>
                  </a:solidFill>
                </a:rPr>
                <a:t>Plant height (cm)</a:t>
              </a:r>
            </a:p>
          </p:txBody>
        </p:sp>
        <p:sp>
          <p:nvSpPr>
            <p:cNvPr id="12" name="TextBox 11"/>
            <p:cNvSpPr txBox="1"/>
            <p:nvPr/>
          </p:nvSpPr>
          <p:spPr>
            <a:xfrm>
              <a:off x="6321261" y="2418397"/>
              <a:ext cx="5611999" cy="830997"/>
            </a:xfrm>
            <a:prstGeom prst="rect">
              <a:avLst/>
            </a:prstGeom>
            <a:solidFill>
              <a:schemeClr val="tx1"/>
            </a:solidFill>
            <a:ln>
              <a:solidFill>
                <a:schemeClr val="tx1"/>
              </a:solidFill>
            </a:ln>
          </p:spPr>
          <p:txBody>
            <a:bodyPr wrap="square" rtlCol="0">
              <a:spAutoFit/>
            </a:bodyPr>
            <a:lstStyle/>
            <a:p>
              <a:pPr algn="ctr"/>
              <a:r>
                <a:rPr lang="en-CA" sz="2400" b="1" dirty="0" smtClean="0">
                  <a:solidFill>
                    <a:schemeClr val="bg1"/>
                  </a:solidFill>
                </a:rPr>
                <a:t>Effect of sugar on average plant growth after 2 weeks</a:t>
              </a:r>
            </a:p>
          </p:txBody>
        </p:sp>
      </p:grpSp>
      <p:pic>
        <p:nvPicPr>
          <p:cNvPr id="15" name="Picture 14"/>
          <p:cNvPicPr>
            <a:picLocks noChangeAspect="1"/>
          </p:cNvPicPr>
          <p:nvPr/>
        </p:nvPicPr>
        <p:blipFill>
          <a:blip r:embed="rId4"/>
          <a:stretch>
            <a:fillRect/>
          </a:stretch>
        </p:blipFill>
        <p:spPr>
          <a:xfrm>
            <a:off x="5880738" y="2362370"/>
            <a:ext cx="6191829" cy="4379312"/>
          </a:xfrm>
          <a:prstGeom prst="rect">
            <a:avLst/>
          </a:prstGeom>
        </p:spPr>
      </p:pic>
      <p:sp>
        <p:nvSpPr>
          <p:cNvPr id="16" name="TextBox 15"/>
          <p:cNvSpPr txBox="1"/>
          <p:nvPr/>
        </p:nvSpPr>
        <p:spPr>
          <a:xfrm>
            <a:off x="1448026" y="1714458"/>
            <a:ext cx="3116009" cy="523220"/>
          </a:xfrm>
          <a:prstGeom prst="rect">
            <a:avLst/>
          </a:prstGeom>
          <a:solidFill>
            <a:schemeClr val="accent2">
              <a:lumMod val="75000"/>
            </a:schemeClr>
          </a:solidFill>
        </p:spPr>
        <p:txBody>
          <a:bodyPr wrap="square" rtlCol="0">
            <a:spAutoFit/>
          </a:bodyPr>
          <a:lstStyle/>
          <a:p>
            <a:pPr algn="ctr"/>
            <a:r>
              <a:rPr lang="en-CA" sz="2800" b="1" dirty="0" smtClean="0">
                <a:solidFill>
                  <a:schemeClr val="bg1"/>
                </a:solidFill>
              </a:rPr>
              <a:t>TOTAL growth</a:t>
            </a:r>
            <a:endParaRPr lang="en-CA" sz="2800" b="1" dirty="0">
              <a:solidFill>
                <a:schemeClr val="bg1"/>
              </a:solidFill>
            </a:endParaRPr>
          </a:p>
        </p:txBody>
      </p:sp>
      <p:sp>
        <p:nvSpPr>
          <p:cNvPr id="17" name="TextBox 16"/>
          <p:cNvSpPr txBox="1"/>
          <p:nvPr/>
        </p:nvSpPr>
        <p:spPr>
          <a:xfrm>
            <a:off x="7180999" y="1714458"/>
            <a:ext cx="3591305" cy="523220"/>
          </a:xfrm>
          <a:prstGeom prst="rect">
            <a:avLst/>
          </a:prstGeom>
          <a:solidFill>
            <a:schemeClr val="accent2">
              <a:lumMod val="75000"/>
            </a:schemeClr>
          </a:solidFill>
        </p:spPr>
        <p:txBody>
          <a:bodyPr wrap="square" rtlCol="0">
            <a:spAutoFit/>
          </a:bodyPr>
          <a:lstStyle/>
          <a:p>
            <a:pPr algn="ctr"/>
            <a:r>
              <a:rPr lang="en-CA" sz="2800" b="1" dirty="0" smtClean="0">
                <a:solidFill>
                  <a:schemeClr val="bg1"/>
                </a:solidFill>
              </a:rPr>
              <a:t>Growth OVER TIME</a:t>
            </a:r>
            <a:endParaRPr lang="en-CA" sz="2800" b="1" dirty="0">
              <a:solidFill>
                <a:schemeClr val="bg1"/>
              </a:solidFill>
            </a:endParaRPr>
          </a:p>
        </p:txBody>
      </p:sp>
    </p:spTree>
    <p:extLst>
      <p:ext uri="{BB962C8B-B14F-4D97-AF65-F5344CB8AC3E}">
        <p14:creationId xmlns:p14="http://schemas.microsoft.com/office/powerpoint/2010/main" val="418934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6" y="364061"/>
            <a:ext cx="10938652" cy="1270776"/>
          </a:xfrm>
        </p:spPr>
        <p:txBody>
          <a:bodyPr/>
          <a:lstStyle/>
          <a:p>
            <a:r>
              <a:rPr lang="en-CA" dirty="0" smtClean="0"/>
              <a:t>What are </a:t>
            </a:r>
            <a:r>
              <a:rPr lang="en-CA" dirty="0" smtClean="0">
                <a:solidFill>
                  <a:schemeClr val="accent6"/>
                </a:solidFill>
              </a:rPr>
              <a:t>error bars</a:t>
            </a:r>
            <a:r>
              <a:rPr lang="en-CA" dirty="0" smtClean="0"/>
              <a:t>? </a:t>
            </a:r>
            <a:br>
              <a:rPr lang="en-CA" dirty="0" smtClean="0"/>
            </a:br>
            <a:r>
              <a:rPr lang="en-CA" dirty="0" smtClean="0"/>
              <a:t>How to insert them?</a:t>
            </a:r>
            <a:endParaRPr lang="en-CA" dirty="0"/>
          </a:p>
        </p:txBody>
      </p:sp>
      <p:pic>
        <p:nvPicPr>
          <p:cNvPr id="4" name="Picture 3"/>
          <p:cNvPicPr>
            <a:picLocks noChangeAspect="1"/>
          </p:cNvPicPr>
          <p:nvPr/>
        </p:nvPicPr>
        <p:blipFill rotWithShape="1">
          <a:blip r:embed="rId3"/>
          <a:srcRect r="72574" b="40659"/>
          <a:stretch/>
        </p:blipFill>
        <p:spPr>
          <a:xfrm>
            <a:off x="6003597" y="1284647"/>
            <a:ext cx="4205720" cy="5116154"/>
          </a:xfrm>
          <a:prstGeom prst="rect">
            <a:avLst/>
          </a:prstGeom>
        </p:spPr>
      </p:pic>
      <p:sp>
        <p:nvSpPr>
          <p:cNvPr id="5" name="TextBox 4"/>
          <p:cNvSpPr txBox="1"/>
          <p:nvPr/>
        </p:nvSpPr>
        <p:spPr>
          <a:xfrm>
            <a:off x="443346" y="2549235"/>
            <a:ext cx="4821382" cy="2000548"/>
          </a:xfrm>
          <a:prstGeom prst="rect">
            <a:avLst/>
          </a:prstGeom>
          <a:noFill/>
        </p:spPr>
        <p:txBody>
          <a:bodyPr wrap="square" rtlCol="0">
            <a:spAutoFit/>
          </a:bodyPr>
          <a:lstStyle/>
          <a:p>
            <a:r>
              <a:rPr lang="en-CA" sz="4000" b="1" dirty="0" smtClean="0">
                <a:solidFill>
                  <a:schemeClr val="accent2">
                    <a:lumMod val="75000"/>
                  </a:schemeClr>
                </a:solidFill>
              </a:rPr>
              <a:t>Error bars</a:t>
            </a:r>
          </a:p>
          <a:p>
            <a:r>
              <a:rPr lang="en-CA" sz="2800" dirty="0" smtClean="0"/>
              <a:t>Visually represent how much your data varies from the average</a:t>
            </a:r>
            <a:endParaRPr lang="en-CA" dirty="0"/>
          </a:p>
        </p:txBody>
      </p:sp>
      <p:sp>
        <p:nvSpPr>
          <p:cNvPr id="6" name="Down Arrow 5"/>
          <p:cNvSpPr/>
          <p:nvPr/>
        </p:nvSpPr>
        <p:spPr>
          <a:xfrm rot="5400000">
            <a:off x="9709611" y="5228456"/>
            <a:ext cx="498763" cy="1015937"/>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0591621" y="5339351"/>
            <a:ext cx="2715492" cy="830997"/>
          </a:xfrm>
          <a:prstGeom prst="rect">
            <a:avLst/>
          </a:prstGeom>
          <a:noFill/>
        </p:spPr>
        <p:txBody>
          <a:bodyPr wrap="square" rtlCol="0">
            <a:spAutoFit/>
          </a:bodyPr>
          <a:lstStyle/>
          <a:p>
            <a:r>
              <a:rPr lang="en-CA" sz="2400" b="1" dirty="0" smtClean="0">
                <a:solidFill>
                  <a:schemeClr val="accent6"/>
                </a:solidFill>
              </a:rPr>
              <a:t>Do NOT </a:t>
            </a:r>
          </a:p>
          <a:p>
            <a:r>
              <a:rPr lang="en-CA" sz="2400" b="1" dirty="0" smtClean="0">
                <a:solidFill>
                  <a:schemeClr val="accent6"/>
                </a:solidFill>
              </a:rPr>
              <a:t>use this!!</a:t>
            </a:r>
            <a:endParaRPr lang="en-CA" sz="2400" b="1" dirty="0">
              <a:solidFill>
                <a:schemeClr val="accent6"/>
              </a:solidFill>
            </a:endParaRPr>
          </a:p>
        </p:txBody>
      </p:sp>
      <p:sp>
        <p:nvSpPr>
          <p:cNvPr id="10" name="Down Arrow 9"/>
          <p:cNvSpPr/>
          <p:nvPr/>
        </p:nvSpPr>
        <p:spPr>
          <a:xfrm rot="16200000">
            <a:off x="4452413" y="3195906"/>
            <a:ext cx="498763" cy="6018358"/>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136188" y="6007912"/>
            <a:ext cx="8677071" cy="830997"/>
          </a:xfrm>
          <a:prstGeom prst="rect">
            <a:avLst/>
          </a:prstGeom>
          <a:noFill/>
        </p:spPr>
        <p:txBody>
          <a:bodyPr wrap="square" rtlCol="0">
            <a:spAutoFit/>
          </a:bodyPr>
          <a:lstStyle/>
          <a:p>
            <a:r>
              <a:rPr lang="en-CA" sz="2400" b="1" dirty="0" smtClean="0">
                <a:solidFill>
                  <a:schemeClr val="accent2">
                    <a:lumMod val="75000"/>
                  </a:schemeClr>
                </a:solidFill>
              </a:rPr>
              <a:t>Use this!!</a:t>
            </a:r>
          </a:p>
          <a:p>
            <a:r>
              <a:rPr lang="en-CA" sz="2400" b="1" dirty="0">
                <a:solidFill>
                  <a:schemeClr val="accent2">
                    <a:lumMod val="75000"/>
                  </a:schemeClr>
                </a:solidFill>
              </a:rPr>
              <a:t>Then select cells with your calculated standard deviation </a:t>
            </a:r>
          </a:p>
        </p:txBody>
      </p:sp>
    </p:spTree>
    <p:extLst>
      <p:ext uri="{BB962C8B-B14F-4D97-AF65-F5344CB8AC3E}">
        <p14:creationId xmlns:p14="http://schemas.microsoft.com/office/powerpoint/2010/main" val="337952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35" y="736025"/>
            <a:ext cx="10229183" cy="611188"/>
          </a:xfrm>
        </p:spPr>
        <p:txBody>
          <a:bodyPr/>
          <a:lstStyle/>
          <a:p>
            <a:pPr fontAlgn="auto">
              <a:spcAft>
                <a:spcPts val="0"/>
              </a:spcAft>
              <a:defRPr/>
            </a:pPr>
            <a:r>
              <a:rPr lang="en-US" dirty="0" smtClean="0"/>
              <a:t>The value of error bars based on standard </a:t>
            </a:r>
            <a:r>
              <a:rPr lang="en-US" dirty="0"/>
              <a:t>d</a:t>
            </a:r>
            <a:r>
              <a:rPr lang="en-US" dirty="0" smtClean="0"/>
              <a:t>eviation</a:t>
            </a:r>
            <a:endParaRPr lang="en-US" dirty="0"/>
          </a:p>
        </p:txBody>
      </p:sp>
      <p:pic>
        <p:nvPicPr>
          <p:cNvPr id="2050" name="Picture 2"/>
          <p:cNvPicPr>
            <a:picLocks noGrp="1" noChangeAspect="1" noChangeArrowheads="1"/>
          </p:cNvPicPr>
          <p:nvPr>
            <p:ph idx="1"/>
          </p:nvPr>
        </p:nvPicPr>
        <p:blipFill rotWithShape="1">
          <a:blip r:embed="rId3"/>
          <a:srcRect l="9005" t="54983" r="4352"/>
          <a:stretch/>
        </p:blipFill>
        <p:spPr bwMode="auto">
          <a:xfrm>
            <a:off x="283404" y="4072818"/>
            <a:ext cx="6322980" cy="2708512"/>
          </a:xfrm>
          <a:extLst/>
        </p:spPr>
      </p:pic>
      <p:pic>
        <p:nvPicPr>
          <p:cNvPr id="5" name="Picture 2"/>
          <p:cNvPicPr>
            <a:picLocks noChangeAspect="1" noChangeArrowheads="1"/>
          </p:cNvPicPr>
          <p:nvPr/>
        </p:nvPicPr>
        <p:blipFill rotWithShape="1">
          <a:blip r:embed="rId3"/>
          <a:srcRect l="9513" r="3844" b="55456"/>
          <a:stretch/>
        </p:blipFill>
        <p:spPr bwMode="auto">
          <a:xfrm>
            <a:off x="282981" y="1392780"/>
            <a:ext cx="6322979" cy="2680038"/>
          </a:xfrm>
          <a:prstGeom prst="rect">
            <a:avLst/>
          </a:prstGeom>
          <a:effectLst>
            <a:outerShdw blurRad="50800" dir="14400000">
              <a:srgbClr val="000000">
                <a:alpha val="40000"/>
              </a:srgbClr>
            </a:outerShdw>
          </a:effectLst>
          <a:extLst/>
        </p:spPr>
      </p:pic>
      <p:sp>
        <p:nvSpPr>
          <p:cNvPr id="4" name="Right Arrow 3"/>
          <p:cNvSpPr/>
          <p:nvPr/>
        </p:nvSpPr>
        <p:spPr>
          <a:xfrm rot="10800000">
            <a:off x="6810774" y="2479492"/>
            <a:ext cx="992222" cy="914400"/>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Arrow 6"/>
          <p:cNvSpPr/>
          <p:nvPr/>
        </p:nvSpPr>
        <p:spPr>
          <a:xfrm rot="10800000">
            <a:off x="6810774" y="4924306"/>
            <a:ext cx="992222" cy="914400"/>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886049" y="2136344"/>
            <a:ext cx="3587983" cy="1631216"/>
          </a:xfrm>
          <a:prstGeom prst="rect">
            <a:avLst/>
          </a:prstGeom>
          <a:noFill/>
        </p:spPr>
        <p:txBody>
          <a:bodyPr wrap="square" rtlCol="0">
            <a:spAutoFit/>
          </a:bodyPr>
          <a:lstStyle/>
          <a:p>
            <a:r>
              <a:rPr lang="en-CA" sz="2800" b="1" dirty="0" smtClean="0">
                <a:solidFill>
                  <a:schemeClr val="accent6"/>
                </a:solidFill>
              </a:rPr>
              <a:t>Error bars overlap!</a:t>
            </a:r>
          </a:p>
          <a:p>
            <a:r>
              <a:rPr lang="en-CA" sz="2400" dirty="0" smtClean="0"/>
              <a:t>No real difference</a:t>
            </a:r>
          </a:p>
          <a:p>
            <a:pPr marL="292100" indent="-292100"/>
            <a:r>
              <a:rPr lang="en-CA" sz="2400" dirty="0" smtClean="0"/>
              <a:t>Better to repeat experiment</a:t>
            </a:r>
            <a:endParaRPr lang="en-CA" sz="2400" dirty="0"/>
          </a:p>
        </p:txBody>
      </p:sp>
      <p:sp>
        <p:nvSpPr>
          <p:cNvPr id="9" name="TextBox 8"/>
          <p:cNvSpPr txBox="1"/>
          <p:nvPr/>
        </p:nvSpPr>
        <p:spPr>
          <a:xfrm>
            <a:off x="7886049" y="4719786"/>
            <a:ext cx="4305951" cy="1323439"/>
          </a:xfrm>
          <a:prstGeom prst="rect">
            <a:avLst/>
          </a:prstGeom>
          <a:noFill/>
        </p:spPr>
        <p:txBody>
          <a:bodyPr wrap="square" rtlCol="0">
            <a:spAutoFit/>
          </a:bodyPr>
          <a:lstStyle/>
          <a:p>
            <a:r>
              <a:rPr lang="en-CA" sz="2800" b="1" dirty="0" smtClean="0">
                <a:solidFill>
                  <a:schemeClr val="accent2">
                    <a:lumMod val="75000"/>
                  </a:schemeClr>
                </a:solidFill>
              </a:rPr>
              <a:t>Errors bars don’t overlap</a:t>
            </a:r>
          </a:p>
          <a:p>
            <a:r>
              <a:rPr lang="en-CA" sz="2400" dirty="0" smtClean="0"/>
              <a:t>Real data</a:t>
            </a:r>
            <a:endParaRPr lang="en-CA" sz="2400" dirty="0"/>
          </a:p>
        </p:txBody>
      </p:sp>
      <p:pic>
        <p:nvPicPr>
          <p:cNvPr id="1026" name="Picture 2" descr="Image result for verification check mark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9615" y="4822044"/>
            <a:ext cx="1118921" cy="11189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d x mark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3960" y="2654921"/>
            <a:ext cx="930230" cy="116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68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072" y="373382"/>
            <a:ext cx="10571998" cy="970450"/>
          </a:xfrm>
        </p:spPr>
        <p:txBody>
          <a:bodyPr/>
          <a:lstStyle/>
          <a:p>
            <a:r>
              <a:rPr lang="en-CA" dirty="0" smtClean="0"/>
              <a:t>What is a GOOD graph?</a:t>
            </a:r>
            <a:endParaRPr lang="en-CA" dirty="0"/>
          </a:p>
        </p:txBody>
      </p:sp>
      <p:sp>
        <p:nvSpPr>
          <p:cNvPr id="4" name="TextBox 3"/>
          <p:cNvSpPr txBox="1"/>
          <p:nvPr/>
        </p:nvSpPr>
        <p:spPr>
          <a:xfrm>
            <a:off x="111966" y="2533211"/>
            <a:ext cx="5803641" cy="2677656"/>
          </a:xfrm>
          <a:prstGeom prst="rect">
            <a:avLst/>
          </a:prstGeom>
          <a:noFill/>
        </p:spPr>
        <p:txBody>
          <a:bodyPr wrap="square" rtlCol="0">
            <a:spAutoFit/>
          </a:bodyPr>
          <a:lstStyle/>
          <a:p>
            <a:r>
              <a:rPr lang="en-CA" sz="2800" b="1" dirty="0" smtClean="0">
                <a:solidFill>
                  <a:schemeClr val="accent4"/>
                </a:solidFill>
              </a:rPr>
              <a:t>What is this graph missing?</a:t>
            </a:r>
          </a:p>
          <a:p>
            <a:pPr marL="457200" indent="-457200">
              <a:buClr>
                <a:schemeClr val="accent4"/>
              </a:buClr>
              <a:buFont typeface="Wingdings" panose="05000000000000000000" pitchFamily="2" charset="2"/>
              <a:buChar char="§"/>
            </a:pPr>
            <a:r>
              <a:rPr lang="en-CA" sz="2800" dirty="0" smtClean="0"/>
              <a:t>Axes not labelled</a:t>
            </a:r>
          </a:p>
          <a:p>
            <a:pPr marL="457200" indent="-457200">
              <a:buClr>
                <a:schemeClr val="accent4"/>
              </a:buClr>
              <a:buFont typeface="Wingdings" panose="05000000000000000000" pitchFamily="2" charset="2"/>
              <a:buChar char="§"/>
            </a:pPr>
            <a:r>
              <a:rPr lang="en-CA" sz="2800" dirty="0" smtClean="0"/>
              <a:t>No title</a:t>
            </a:r>
          </a:p>
          <a:p>
            <a:pPr marL="457200" indent="-457200">
              <a:buClr>
                <a:schemeClr val="accent4"/>
              </a:buClr>
              <a:buFont typeface="Wingdings" panose="05000000000000000000" pitchFamily="2" charset="2"/>
              <a:buChar char="§"/>
            </a:pPr>
            <a:r>
              <a:rPr lang="en-CA" sz="2800" dirty="0" smtClean="0"/>
              <a:t>Wasted space on right side</a:t>
            </a:r>
          </a:p>
          <a:p>
            <a:pPr marL="457200" indent="-457200">
              <a:buClr>
                <a:schemeClr val="accent4"/>
              </a:buClr>
              <a:buFont typeface="Wingdings" panose="05000000000000000000" pitchFamily="2" charset="2"/>
              <a:buChar char="§"/>
            </a:pPr>
            <a:r>
              <a:rPr lang="en-CA" sz="2800" dirty="0" smtClean="0"/>
              <a:t>Can points be connected? (depends on data)</a:t>
            </a:r>
          </a:p>
        </p:txBody>
      </p:sp>
      <p:grpSp>
        <p:nvGrpSpPr>
          <p:cNvPr id="6" name="Group 5"/>
          <p:cNvGrpSpPr/>
          <p:nvPr/>
        </p:nvGrpSpPr>
        <p:grpSpPr>
          <a:xfrm>
            <a:off x="5781900" y="2458566"/>
            <a:ext cx="5816017" cy="3867430"/>
            <a:chOff x="5781900" y="2458566"/>
            <a:chExt cx="5816017" cy="3867430"/>
          </a:xfrm>
        </p:grpSpPr>
        <p:pic>
          <p:nvPicPr>
            <p:cNvPr id="1026" name="Picture 2" descr="http://woodridge.k12.oh.us/ourpages/users/dweaver/Chemistry/ChemistryHelpTopics/DrawingGraphs/grap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900" y="2458566"/>
              <a:ext cx="5816017" cy="38674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91869" y="2649893"/>
              <a:ext cx="1754155" cy="1399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49555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447675"/>
            <a:ext cx="10893628" cy="969963"/>
          </a:xfrm>
        </p:spPr>
        <p:txBody>
          <a:bodyPr/>
          <a:lstStyle/>
          <a:p>
            <a:pPr fontAlgn="auto">
              <a:spcAft>
                <a:spcPts val="0"/>
              </a:spcAft>
              <a:defRPr/>
            </a:pPr>
            <a:r>
              <a:rPr lang="en-US" dirty="0" smtClean="0"/>
              <a:t>Detailed Discussion in Project Report</a:t>
            </a:r>
            <a:endParaRPr lang="en-US" dirty="0"/>
          </a:p>
        </p:txBody>
      </p:sp>
      <p:sp>
        <p:nvSpPr>
          <p:cNvPr id="5" name="Content Placeholder 4"/>
          <p:cNvSpPr>
            <a:spLocks noGrp="1"/>
          </p:cNvSpPr>
          <p:nvPr>
            <p:ph idx="1"/>
          </p:nvPr>
        </p:nvSpPr>
        <p:spPr>
          <a:xfrm>
            <a:off x="447472" y="2222500"/>
            <a:ext cx="10925378" cy="4353398"/>
          </a:xfrm>
        </p:spPr>
        <p:txBody>
          <a:bodyPr>
            <a:noAutofit/>
          </a:bodyPr>
          <a:lstStyle/>
          <a:p>
            <a:pPr marL="468313" indent="-468313" fontAlgn="auto">
              <a:buFont typeface="Wingdings 2" charset="2"/>
              <a:buChar char=""/>
              <a:defRPr/>
            </a:pPr>
            <a:r>
              <a:rPr lang="en-US" sz="2800" dirty="0" smtClean="0"/>
              <a:t>Include error bars – do your error bars overlap?</a:t>
            </a:r>
          </a:p>
          <a:p>
            <a:pPr marL="468313" indent="-468313" fontAlgn="auto">
              <a:buFont typeface="Wingdings 2" charset="2"/>
              <a:buChar char=""/>
              <a:defRPr/>
            </a:pPr>
            <a:r>
              <a:rPr lang="en-US" sz="2800" dirty="0" smtClean="0"/>
              <a:t>Compare your results with current research (reference back to your background information and research)</a:t>
            </a:r>
          </a:p>
          <a:p>
            <a:pPr marL="468313" indent="-468313" fontAlgn="auto">
              <a:buFont typeface="Wingdings 2" charset="2"/>
              <a:buChar char=""/>
              <a:defRPr/>
            </a:pPr>
            <a:r>
              <a:rPr lang="en-US" sz="2800" dirty="0"/>
              <a:t>What was your “special sauce” (what made your project original)?</a:t>
            </a:r>
          </a:p>
          <a:p>
            <a:pPr marL="468313" indent="-468313" fontAlgn="auto">
              <a:buFont typeface="Wingdings 2" charset="2"/>
              <a:buChar char=""/>
              <a:defRPr/>
            </a:pPr>
            <a:r>
              <a:rPr lang="en-US" sz="2800" dirty="0" smtClean="0"/>
              <a:t>How have you added to the scientific body of knowledge? How can your experiment have an impact to society?</a:t>
            </a:r>
          </a:p>
          <a:p>
            <a:pPr marL="468313" indent="-468313" fontAlgn="auto">
              <a:buFont typeface="Wingdings 2" charset="2"/>
              <a:buChar char=""/>
              <a:defRPr/>
            </a:pPr>
            <a:r>
              <a:rPr lang="en-US" sz="2800" dirty="0" smtClean="0"/>
              <a:t>What are some limitations to your project and how would you address them in future studies?</a:t>
            </a:r>
            <a:endParaRPr lang="en-US" sz="2800" dirty="0"/>
          </a:p>
        </p:txBody>
      </p:sp>
    </p:spTree>
    <p:extLst>
      <p:ext uri="{BB962C8B-B14F-4D97-AF65-F5344CB8AC3E}">
        <p14:creationId xmlns:p14="http://schemas.microsoft.com/office/powerpoint/2010/main" val="3813543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21" y="601997"/>
            <a:ext cx="11100977" cy="970450"/>
          </a:xfrm>
        </p:spPr>
        <p:txBody>
          <a:bodyPr/>
          <a:lstStyle/>
          <a:p>
            <a:r>
              <a:rPr lang="en-CA" dirty="0" smtClean="0"/>
              <a:t>Share your presentation expertly</a:t>
            </a:r>
            <a:br>
              <a:rPr lang="en-CA" dirty="0" smtClean="0"/>
            </a:br>
            <a:r>
              <a:rPr lang="en-CA" dirty="0" smtClean="0"/>
              <a:t>Plan out with your partner!</a:t>
            </a:r>
            <a:endParaRPr lang="en-CA" dirty="0"/>
          </a:p>
        </p:txBody>
      </p:sp>
      <p:graphicFrame>
        <p:nvGraphicFramePr>
          <p:cNvPr id="4" name="Diagram 3"/>
          <p:cNvGraphicFramePr/>
          <p:nvPr>
            <p:extLst>
              <p:ext uri="{D42A27DB-BD31-4B8C-83A1-F6EECF244321}">
                <p14:modId xmlns:p14="http://schemas.microsoft.com/office/powerpoint/2010/main" val="397097393"/>
              </p:ext>
            </p:extLst>
          </p:nvPr>
        </p:nvGraphicFramePr>
        <p:xfrm>
          <a:off x="281021" y="2100995"/>
          <a:ext cx="6975813" cy="4757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Image result for spectacl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5999" y="5172277"/>
            <a:ext cx="1927973" cy="12859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miley face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48689" y="5155660"/>
            <a:ext cx="1420238" cy="1420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24446" y="2944139"/>
            <a:ext cx="4467890" cy="1384995"/>
          </a:xfrm>
          <a:prstGeom prst="rect">
            <a:avLst/>
          </a:prstGeom>
          <a:noFill/>
        </p:spPr>
        <p:txBody>
          <a:bodyPr wrap="none" rtlCol="0">
            <a:spAutoFit/>
          </a:bodyPr>
          <a:lstStyle/>
          <a:p>
            <a:pPr algn="ctr"/>
            <a:r>
              <a:rPr lang="en-CA" sz="2800" b="1" dirty="0" smtClean="0"/>
              <a:t>Remember:</a:t>
            </a:r>
          </a:p>
          <a:p>
            <a:pPr algn="ctr"/>
            <a:r>
              <a:rPr lang="en-CA" sz="2800" b="1" dirty="0" smtClean="0">
                <a:solidFill>
                  <a:schemeClr val="accent6"/>
                </a:solidFill>
              </a:rPr>
              <a:t>Not</a:t>
            </a:r>
            <a:r>
              <a:rPr lang="en-CA" sz="2800" dirty="0" smtClean="0"/>
              <a:t> about a good show,</a:t>
            </a:r>
          </a:p>
          <a:p>
            <a:pPr algn="ctr"/>
            <a:r>
              <a:rPr lang="en-CA" sz="2800" dirty="0" smtClean="0"/>
              <a:t>But about </a:t>
            </a:r>
            <a:r>
              <a:rPr lang="en-CA" sz="2800" b="1" dirty="0" smtClean="0">
                <a:solidFill>
                  <a:schemeClr val="accent2">
                    <a:lumMod val="75000"/>
                  </a:schemeClr>
                </a:solidFill>
              </a:rPr>
              <a:t>good science!</a:t>
            </a:r>
            <a:endParaRPr lang="en-CA" sz="2800" b="1" dirty="0">
              <a:solidFill>
                <a:schemeClr val="accent2">
                  <a:lumMod val="75000"/>
                </a:schemeClr>
              </a:solidFill>
            </a:endParaRPr>
          </a:p>
        </p:txBody>
      </p:sp>
    </p:spTree>
    <p:extLst>
      <p:ext uri="{BB962C8B-B14F-4D97-AF65-F5344CB8AC3E}">
        <p14:creationId xmlns:p14="http://schemas.microsoft.com/office/powerpoint/2010/main" val="3941714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Science </a:t>
            </a:r>
            <a:r>
              <a:rPr lang="en-CA" dirty="0"/>
              <a:t>F</a:t>
            </a:r>
            <a:r>
              <a:rPr lang="en-CA" dirty="0" smtClean="0"/>
              <a:t>air </a:t>
            </a:r>
            <a:r>
              <a:rPr lang="en-CA" dirty="0">
                <a:solidFill>
                  <a:schemeClr val="accent6"/>
                </a:solidFill>
              </a:rPr>
              <a:t>P</a:t>
            </a:r>
            <a:r>
              <a:rPr lang="en-CA" dirty="0" smtClean="0">
                <a:solidFill>
                  <a:schemeClr val="accent6"/>
                </a:solidFill>
              </a:rPr>
              <a:t>roject</a:t>
            </a:r>
            <a:r>
              <a:rPr lang="en-CA" dirty="0" smtClean="0"/>
              <a:t>?</a:t>
            </a:r>
            <a:endParaRPr lang="en-CA" dirty="0"/>
          </a:p>
        </p:txBody>
      </p:sp>
      <p:sp>
        <p:nvSpPr>
          <p:cNvPr id="3" name="Content Placeholder 2"/>
          <p:cNvSpPr>
            <a:spLocks noGrp="1"/>
          </p:cNvSpPr>
          <p:nvPr>
            <p:ph idx="1"/>
          </p:nvPr>
        </p:nvSpPr>
        <p:spPr>
          <a:xfrm>
            <a:off x="205272" y="2401823"/>
            <a:ext cx="7539135" cy="3194350"/>
          </a:xfrm>
        </p:spPr>
        <p:txBody>
          <a:bodyPr>
            <a:noAutofit/>
          </a:bodyPr>
          <a:lstStyle/>
          <a:p>
            <a:pPr marL="466725" indent="-466725"/>
            <a:r>
              <a:rPr lang="en-CA" sz="2600" dirty="0" smtClean="0"/>
              <a:t>Find something you are </a:t>
            </a:r>
            <a:r>
              <a:rPr lang="en-CA" sz="2600" b="1" dirty="0" smtClean="0">
                <a:solidFill>
                  <a:schemeClr val="accent5"/>
                </a:solidFill>
              </a:rPr>
              <a:t>curious</a:t>
            </a:r>
            <a:r>
              <a:rPr lang="en-CA" sz="2600" dirty="0" smtClean="0"/>
              <a:t> about</a:t>
            </a:r>
          </a:p>
          <a:p>
            <a:pPr marL="466725" indent="-466725"/>
            <a:r>
              <a:rPr lang="en-CA" sz="2600" dirty="0" smtClean="0"/>
              <a:t>Come up with an explanation </a:t>
            </a:r>
            <a:r>
              <a:rPr lang="en-CA" sz="2600" b="1" dirty="0" smtClean="0">
                <a:solidFill>
                  <a:schemeClr val="accent5"/>
                </a:solidFill>
              </a:rPr>
              <a:t>(hypothesis)</a:t>
            </a:r>
            <a:endParaRPr lang="en-CA" sz="2600" dirty="0" smtClean="0">
              <a:solidFill>
                <a:schemeClr val="accent5"/>
              </a:solidFill>
            </a:endParaRPr>
          </a:p>
          <a:p>
            <a:pPr marL="466725" indent="-466725"/>
            <a:r>
              <a:rPr lang="en-CA" sz="2600" dirty="0" smtClean="0"/>
              <a:t>Plan an </a:t>
            </a:r>
            <a:r>
              <a:rPr lang="en-CA" sz="2600" b="1" dirty="0" smtClean="0">
                <a:solidFill>
                  <a:schemeClr val="accent5"/>
                </a:solidFill>
              </a:rPr>
              <a:t>experiment</a:t>
            </a:r>
            <a:r>
              <a:rPr lang="en-CA" sz="2600" dirty="0" smtClean="0"/>
              <a:t> to test your theory</a:t>
            </a:r>
          </a:p>
          <a:p>
            <a:pPr marL="466725" indent="-466725"/>
            <a:r>
              <a:rPr lang="en-CA" sz="2600" b="1" dirty="0" smtClean="0">
                <a:solidFill>
                  <a:schemeClr val="accent5"/>
                </a:solidFill>
              </a:rPr>
              <a:t>Check</a:t>
            </a:r>
            <a:r>
              <a:rPr lang="en-CA" sz="2600" dirty="0" smtClean="0"/>
              <a:t> if the </a:t>
            </a:r>
            <a:r>
              <a:rPr lang="en-CA" sz="2600" b="1" dirty="0" smtClean="0">
                <a:solidFill>
                  <a:schemeClr val="accent5"/>
                </a:solidFill>
              </a:rPr>
              <a:t>results</a:t>
            </a:r>
            <a:r>
              <a:rPr lang="en-CA" sz="2600" dirty="0" smtClean="0"/>
              <a:t> match your theory</a:t>
            </a:r>
          </a:p>
          <a:p>
            <a:pPr marL="466725" indent="-466725"/>
            <a:r>
              <a:rPr lang="en-CA" sz="2600" b="1" dirty="0" smtClean="0">
                <a:solidFill>
                  <a:schemeClr val="accent5"/>
                </a:solidFill>
              </a:rPr>
              <a:t>Share</a:t>
            </a:r>
            <a:r>
              <a:rPr lang="en-CA" sz="2600" dirty="0" smtClean="0"/>
              <a:t> results with your friends, teacher, and the public!</a:t>
            </a:r>
          </a:p>
        </p:txBody>
      </p:sp>
      <p:pic>
        <p:nvPicPr>
          <p:cNvPr id="4" name="Picture 4" descr="https://newsdesk.gmu.edu/wp-content/uploads/2014/11/young-scientists-kids-with-microsco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4407" y="2568602"/>
            <a:ext cx="4289847" cy="2860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94" y="5815362"/>
            <a:ext cx="12192000" cy="954107"/>
          </a:xfrm>
          <a:prstGeom prst="rect">
            <a:avLst/>
          </a:prstGeom>
          <a:noFill/>
        </p:spPr>
        <p:txBody>
          <a:bodyPr wrap="square" rtlCol="0">
            <a:spAutoFit/>
          </a:bodyPr>
          <a:lstStyle/>
          <a:p>
            <a:pPr algn="ctr"/>
            <a:r>
              <a:rPr lang="en-CA" sz="2800" b="1" dirty="0" smtClean="0">
                <a:solidFill>
                  <a:srgbClr val="FED663"/>
                </a:solidFill>
              </a:rPr>
              <a:t>Some projects can really help improve people’s lives!</a:t>
            </a:r>
          </a:p>
          <a:p>
            <a:pPr algn="ctr"/>
            <a:r>
              <a:rPr lang="en-CA" sz="2800" b="1" dirty="0" smtClean="0">
                <a:solidFill>
                  <a:srgbClr val="FED663"/>
                </a:solidFill>
              </a:rPr>
              <a:t>Choose something that is important to YOU.</a:t>
            </a:r>
            <a:endParaRPr lang="en-CA" sz="2800" b="1" dirty="0">
              <a:solidFill>
                <a:srgbClr val="FED663"/>
              </a:solidFill>
            </a:endParaRPr>
          </a:p>
        </p:txBody>
      </p:sp>
    </p:spTree>
    <p:extLst>
      <p:ext uri="{BB962C8B-B14F-4D97-AF65-F5344CB8AC3E}">
        <p14:creationId xmlns:p14="http://schemas.microsoft.com/office/powerpoint/2010/main" val="153163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576797"/>
            <a:ext cx="10571998" cy="970450"/>
          </a:xfrm>
        </p:spPr>
        <p:txBody>
          <a:bodyPr/>
          <a:lstStyle/>
          <a:p>
            <a:r>
              <a:rPr lang="en-CA" dirty="0" smtClean="0"/>
              <a:t>Your presentation backboard – design it logically so it helps you during judging</a:t>
            </a:r>
            <a:endParaRPr lang="en-CA" dirty="0"/>
          </a:p>
        </p:txBody>
      </p:sp>
      <p:pic>
        <p:nvPicPr>
          <p:cNvPr id="3074" name="Picture 2" descr="Image result for science fair proje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106037"/>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cience fair proje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494333"/>
            <a:ext cx="5812227" cy="3750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5575" y="6392287"/>
            <a:ext cx="2428870" cy="369332"/>
          </a:xfrm>
          <a:prstGeom prst="rect">
            <a:avLst/>
          </a:prstGeom>
          <a:noFill/>
        </p:spPr>
        <p:txBody>
          <a:bodyPr wrap="none" rtlCol="0">
            <a:spAutoFit/>
          </a:bodyPr>
          <a:lstStyle/>
          <a:p>
            <a:r>
              <a:rPr lang="en-CA" dirty="0" smtClean="0"/>
              <a:t>Sciencebuddies.org</a:t>
            </a:r>
            <a:endParaRPr lang="en-CA" dirty="0"/>
          </a:p>
        </p:txBody>
      </p:sp>
    </p:spTree>
    <p:extLst>
      <p:ext uri="{BB962C8B-B14F-4D97-AF65-F5344CB8AC3E}">
        <p14:creationId xmlns:p14="http://schemas.microsoft.com/office/powerpoint/2010/main" val="971005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39" y="603318"/>
            <a:ext cx="10572750" cy="969963"/>
          </a:xfrm>
        </p:spPr>
        <p:txBody>
          <a:bodyPr/>
          <a:lstStyle/>
          <a:p>
            <a:pPr fontAlgn="auto">
              <a:spcAft>
                <a:spcPts val="0"/>
              </a:spcAft>
              <a:defRPr/>
            </a:pPr>
            <a:r>
              <a:rPr lang="en-US" dirty="0" smtClean="0"/>
              <a:t>Just so you know for 2017…</a:t>
            </a:r>
            <a:br>
              <a:rPr lang="en-US" dirty="0" smtClean="0"/>
            </a:br>
            <a:r>
              <a:rPr lang="en-US" dirty="0" smtClean="0">
                <a:solidFill>
                  <a:schemeClr val="accent6"/>
                </a:solidFill>
              </a:rPr>
              <a:t>Science Fair Mentorship</a:t>
            </a:r>
            <a:endParaRPr lang="en-US" dirty="0">
              <a:solidFill>
                <a:schemeClr val="accent6"/>
              </a:solidFill>
            </a:endParaRPr>
          </a:p>
        </p:txBody>
      </p:sp>
      <p:sp>
        <p:nvSpPr>
          <p:cNvPr id="3" name="Content Placeholder 2"/>
          <p:cNvSpPr>
            <a:spLocks noGrp="1"/>
          </p:cNvSpPr>
          <p:nvPr>
            <p:ph idx="1"/>
          </p:nvPr>
        </p:nvSpPr>
        <p:spPr>
          <a:xfrm>
            <a:off x="819150" y="3080580"/>
            <a:ext cx="10553700" cy="3636963"/>
          </a:xfrm>
        </p:spPr>
        <p:txBody>
          <a:bodyPr>
            <a:noAutofit/>
          </a:bodyPr>
          <a:lstStyle/>
          <a:p>
            <a:pPr fontAlgn="auto">
              <a:buFont typeface="Wingdings 2" charset="2"/>
              <a:buChar char=""/>
              <a:defRPr/>
            </a:pPr>
            <a:r>
              <a:rPr lang="en-US" sz="2400" dirty="0"/>
              <a:t>The Science Fair Alumni Mentorship Program (AMP) is an initiative run by volunteer science fair alumni which helps students in grades 7-12 find the resources they need to investigate scientific questions of interest to them. Based on an initial project proposal, AMP matches students with one or two mentors: a former Canada-Wide Science Fair participant and a university or industry expert.</a:t>
            </a:r>
          </a:p>
          <a:p>
            <a:pPr lvl="1" fontAlgn="auto">
              <a:buFont typeface="Wingdings 2" charset="2"/>
              <a:buChar char=""/>
              <a:defRPr/>
            </a:pPr>
            <a:r>
              <a:rPr lang="en-US" sz="2000" dirty="0"/>
              <a:t>For more information and to apply, visit the </a:t>
            </a:r>
            <a:r>
              <a:rPr lang="en-US" sz="2000" dirty="0">
                <a:hlinkClick r:id="rId3"/>
              </a:rPr>
              <a:t>http://</a:t>
            </a:r>
            <a:r>
              <a:rPr lang="en-US" sz="2000" dirty="0" smtClean="0">
                <a:hlinkClick r:id="rId3"/>
              </a:rPr>
              <a:t>www.sciencefairs.ca/Science-Fairs/Mentorship.aspx</a:t>
            </a:r>
            <a:endParaRPr lang="en-US" sz="2000" dirty="0" smtClean="0"/>
          </a:p>
          <a:p>
            <a:pPr fontAlgn="auto">
              <a:buFont typeface="Wingdings 2" charset="2"/>
              <a:buChar char=""/>
              <a:defRPr/>
            </a:pPr>
            <a:r>
              <a:rPr lang="en-US" sz="2400" b="1" dirty="0" smtClean="0"/>
              <a:t>Mentorship </a:t>
            </a:r>
            <a:r>
              <a:rPr lang="en-US" sz="2400" b="1" dirty="0"/>
              <a:t>help for Students</a:t>
            </a:r>
            <a:r>
              <a:rPr lang="en-US" sz="2400" dirty="0"/>
              <a:t/>
            </a:r>
            <a:br>
              <a:rPr lang="en-US" sz="2400" dirty="0"/>
            </a:br>
            <a:r>
              <a:rPr lang="en-US" sz="2400" dirty="0">
                <a:hlinkClick r:id="rId4"/>
              </a:rPr>
              <a:t>YSC’s SMARTs </a:t>
            </a:r>
            <a:r>
              <a:rPr lang="en-US" sz="2400" dirty="0" smtClean="0">
                <a:hlinkClick r:id="rId4"/>
              </a:rPr>
              <a:t>program</a:t>
            </a:r>
            <a:r>
              <a:rPr lang="en-US" sz="2400" dirty="0"/>
              <a:t> - http://smarts.youthscience.ca/</a:t>
            </a:r>
            <a:br>
              <a:rPr lang="en-US" sz="2400" dirty="0"/>
            </a:br>
            <a:r>
              <a:rPr lang="en-US" sz="2400" dirty="0">
                <a:hlinkClick r:id="rId5"/>
              </a:rPr>
              <a:t>CIHR Mentorship </a:t>
            </a:r>
            <a:r>
              <a:rPr lang="en-US" sz="2400" dirty="0" smtClean="0">
                <a:hlinkClick r:id="rId5"/>
              </a:rPr>
              <a:t>Program</a:t>
            </a:r>
            <a:r>
              <a:rPr lang="en-US" sz="2400" dirty="0"/>
              <a:t>  -  http://www.cihr-irsc.gc.ca/synapse/</a:t>
            </a:r>
          </a:p>
          <a:p>
            <a:pPr marL="0" indent="0" fontAlgn="auto">
              <a:buFont typeface="Wingdings 2" charset="2"/>
              <a:buNone/>
              <a:defRPr/>
            </a:pPr>
            <a:endParaRPr lang="en-US" sz="2400" dirty="0"/>
          </a:p>
          <a:p>
            <a:pPr fontAlgn="auto">
              <a:buFont typeface="Wingdings 2" charset="2"/>
              <a:buChar char=""/>
              <a:defRPr/>
            </a:pPr>
            <a:endParaRPr lang="en-US" sz="2400" dirty="0"/>
          </a:p>
        </p:txBody>
      </p:sp>
    </p:spTree>
    <p:extLst>
      <p:ext uri="{BB962C8B-B14F-4D97-AF65-F5344CB8AC3E}">
        <p14:creationId xmlns:p14="http://schemas.microsoft.com/office/powerpoint/2010/main" val="1521858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519" y="583862"/>
            <a:ext cx="10572750" cy="969963"/>
          </a:xfrm>
        </p:spPr>
        <p:txBody>
          <a:bodyPr/>
          <a:lstStyle/>
          <a:p>
            <a:pPr fontAlgn="auto">
              <a:spcAft>
                <a:spcPts val="0"/>
              </a:spcAft>
              <a:defRPr/>
            </a:pPr>
            <a:r>
              <a:rPr lang="en-US" dirty="0" smtClean="0"/>
              <a:t>Go to the Greater Vancouver Regional Science Fair Website</a:t>
            </a:r>
            <a:endParaRPr lang="en-US" dirty="0"/>
          </a:p>
        </p:txBody>
      </p:sp>
      <p:sp>
        <p:nvSpPr>
          <p:cNvPr id="3" name="Content Placeholder 2"/>
          <p:cNvSpPr>
            <a:spLocks noGrp="1"/>
          </p:cNvSpPr>
          <p:nvPr>
            <p:ph idx="1"/>
          </p:nvPr>
        </p:nvSpPr>
        <p:spPr>
          <a:xfrm>
            <a:off x="138215" y="2378143"/>
            <a:ext cx="3192396" cy="3636963"/>
          </a:xfrm>
        </p:spPr>
        <p:txBody>
          <a:bodyPr/>
          <a:lstStyle/>
          <a:p>
            <a:pPr marL="0" indent="0" fontAlgn="auto">
              <a:buNone/>
              <a:defRPr/>
            </a:pPr>
            <a:r>
              <a:rPr lang="en-US" sz="3200" dirty="0" smtClean="0"/>
              <a:t>For registration and more resources, visit: </a:t>
            </a:r>
            <a:r>
              <a:rPr lang="en-US" sz="3200" u="sng" dirty="0" smtClean="0">
                <a:solidFill>
                  <a:schemeClr val="accent6"/>
                </a:solidFill>
              </a:rPr>
              <a:t>www.gvrsf.ca</a:t>
            </a:r>
            <a:r>
              <a:rPr lang="en-US" sz="3200" dirty="0" smtClean="0"/>
              <a:t> </a:t>
            </a:r>
            <a:endParaRPr lang="en-US" sz="3200" dirty="0"/>
          </a:p>
        </p:txBody>
      </p:sp>
      <p:pic>
        <p:nvPicPr>
          <p:cNvPr id="4" name="Picture 3"/>
          <p:cNvPicPr>
            <a:picLocks noChangeAspect="1"/>
          </p:cNvPicPr>
          <p:nvPr/>
        </p:nvPicPr>
        <p:blipFill rotWithShape="1">
          <a:blip r:embed="rId3"/>
          <a:srcRect l="5358"/>
          <a:stretch/>
        </p:blipFill>
        <p:spPr>
          <a:xfrm>
            <a:off x="3330610" y="2035845"/>
            <a:ext cx="8861390" cy="4822155"/>
          </a:xfrm>
          <a:prstGeom prst="rect">
            <a:avLst/>
          </a:prstGeom>
        </p:spPr>
      </p:pic>
      <p:sp>
        <p:nvSpPr>
          <p:cNvPr id="5" name="Oval 4"/>
          <p:cNvSpPr/>
          <p:nvPr/>
        </p:nvSpPr>
        <p:spPr>
          <a:xfrm>
            <a:off x="4922195" y="3210128"/>
            <a:ext cx="700392" cy="564204"/>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07408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447675"/>
            <a:ext cx="10572750" cy="969963"/>
          </a:xfrm>
        </p:spPr>
        <p:txBody>
          <a:bodyPr/>
          <a:lstStyle/>
          <a:p>
            <a:pPr fontAlgn="auto">
              <a:spcAft>
                <a:spcPts val="0"/>
              </a:spcAft>
              <a:defRPr/>
            </a:pPr>
            <a:r>
              <a:rPr lang="en-US" dirty="0" smtClean="0"/>
              <a:t>Questions?</a:t>
            </a:r>
            <a:endParaRPr lang="en-US" dirty="0"/>
          </a:p>
        </p:txBody>
      </p:sp>
      <p:pic>
        <p:nvPicPr>
          <p:cNvPr id="1026" name="Picture 2" descr="Image result for question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710" y="2192918"/>
            <a:ext cx="6272579" cy="443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31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a:t>
            </a:r>
            <a:r>
              <a:rPr lang="en-CA" dirty="0" smtClean="0">
                <a:solidFill>
                  <a:schemeClr val="accent6"/>
                </a:solidFill>
              </a:rPr>
              <a:t>Science Fair</a:t>
            </a:r>
            <a:r>
              <a:rPr lang="en-CA" dirty="0" smtClean="0"/>
              <a:t>?</a:t>
            </a:r>
            <a:endParaRPr lang="en-CA" dirty="0"/>
          </a:p>
        </p:txBody>
      </p:sp>
      <p:sp>
        <p:nvSpPr>
          <p:cNvPr id="3" name="Content Placeholder 2"/>
          <p:cNvSpPr>
            <a:spLocks noGrp="1"/>
          </p:cNvSpPr>
          <p:nvPr>
            <p:ph idx="1"/>
          </p:nvPr>
        </p:nvSpPr>
        <p:spPr>
          <a:xfrm>
            <a:off x="233082" y="2205317"/>
            <a:ext cx="6651812" cy="3655051"/>
          </a:xfrm>
        </p:spPr>
        <p:txBody>
          <a:bodyPr>
            <a:normAutofit/>
          </a:bodyPr>
          <a:lstStyle/>
          <a:p>
            <a:pPr marL="466725" indent="-466725"/>
            <a:r>
              <a:rPr lang="en-CA" sz="2600" b="1" dirty="0" smtClean="0"/>
              <a:t>Meeting of curious and enthusiastic students, like YOU</a:t>
            </a:r>
          </a:p>
          <a:p>
            <a:pPr marL="466725" indent="-466725"/>
            <a:r>
              <a:rPr lang="en-CA" sz="2600" b="1" dirty="0" smtClean="0"/>
              <a:t>You all become scientists who share their results with the public</a:t>
            </a:r>
          </a:p>
          <a:p>
            <a:pPr marL="466725" indent="-466725"/>
            <a:r>
              <a:rPr lang="en-CA" sz="2600" b="1" dirty="0" smtClean="0"/>
              <a:t>Judges will evaluate the quality of your research</a:t>
            </a:r>
          </a:p>
        </p:txBody>
      </p:sp>
      <p:sp>
        <p:nvSpPr>
          <p:cNvPr id="6" name="Content Placeholder 2"/>
          <p:cNvSpPr txBox="1">
            <a:spLocks/>
          </p:cNvSpPr>
          <p:nvPr/>
        </p:nvSpPr>
        <p:spPr>
          <a:xfrm>
            <a:off x="810000" y="5683624"/>
            <a:ext cx="5219451" cy="991024"/>
          </a:xfrm>
          <a:prstGeom prst="rect">
            <a:avLst/>
          </a:prstGeom>
          <a:solidFill>
            <a:schemeClr val="accent2">
              <a:lumMod val="60000"/>
              <a:lumOff val="40000"/>
            </a:schemeClr>
          </a:solidFill>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CA" sz="2200" dirty="0" smtClean="0">
                <a:solidFill>
                  <a:schemeClr val="bg1"/>
                </a:solidFill>
              </a:rPr>
              <a:t>Competitive Judging for Grades 7-12</a:t>
            </a:r>
          </a:p>
          <a:p>
            <a:pPr marL="0" indent="0">
              <a:buFont typeface="Wingdings 2" charset="2"/>
              <a:buNone/>
            </a:pPr>
            <a:r>
              <a:rPr lang="en-CA" sz="2200" b="1" dirty="0" smtClean="0">
                <a:solidFill>
                  <a:schemeClr val="bg1"/>
                </a:solidFill>
              </a:rPr>
              <a:t>Different project types (ahead)</a:t>
            </a:r>
            <a:endParaRPr lang="en-CA" sz="2200" dirty="0" smtClean="0">
              <a:solidFill>
                <a:schemeClr val="bg1"/>
              </a:solidFill>
            </a:endParaRPr>
          </a:p>
        </p:txBody>
      </p:sp>
      <p:sp>
        <p:nvSpPr>
          <p:cNvPr id="7" name="Content Placeholder 2"/>
          <p:cNvSpPr txBox="1">
            <a:spLocks/>
          </p:cNvSpPr>
          <p:nvPr/>
        </p:nvSpPr>
        <p:spPr>
          <a:xfrm>
            <a:off x="6343022" y="5683624"/>
            <a:ext cx="5109882" cy="991024"/>
          </a:xfrm>
          <a:prstGeom prst="rect">
            <a:avLst/>
          </a:prstGeom>
          <a:solidFill>
            <a:schemeClr val="accent4">
              <a:lumMod val="60000"/>
              <a:lumOff val="40000"/>
            </a:schemeClr>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CA" sz="2200" b="1" dirty="0" smtClean="0">
                <a:solidFill>
                  <a:schemeClr val="bg1"/>
                </a:solidFill>
              </a:rPr>
              <a:t>Judging and awards at each level:</a:t>
            </a:r>
          </a:p>
          <a:p>
            <a:pPr marL="0" indent="0">
              <a:buFont typeface="Wingdings 2" pitchFamily="18" charset="2"/>
              <a:buNone/>
            </a:pPr>
            <a:r>
              <a:rPr lang="en-CA" sz="2200" dirty="0" smtClean="0">
                <a:solidFill>
                  <a:schemeClr val="bg1"/>
                </a:solidFill>
              </a:rPr>
              <a:t>School </a:t>
            </a:r>
            <a:r>
              <a:rPr lang="en-CA" sz="2200" dirty="0" smtClean="0">
                <a:solidFill>
                  <a:schemeClr val="bg1"/>
                </a:solidFill>
                <a:sym typeface="Wingdings" panose="05000000000000000000" pitchFamily="2" charset="2"/>
              </a:rPr>
              <a:t> Regional  Canada-Wide </a:t>
            </a:r>
            <a:endParaRPr lang="en-CA" sz="2200" dirty="0" smtClean="0">
              <a:solidFill>
                <a:schemeClr val="bg1"/>
              </a:solidFill>
            </a:endParaRPr>
          </a:p>
        </p:txBody>
      </p:sp>
      <p:pic>
        <p:nvPicPr>
          <p:cNvPr id="9" name="Picture 6" descr="lre-6423 - judging"/>
          <p:cNvPicPr>
            <a:picLocks noChangeAspect="1" noChangeArrowheads="1"/>
          </p:cNvPicPr>
          <p:nvPr/>
        </p:nvPicPr>
        <p:blipFill>
          <a:blip r:embed="rId3" cstate="print"/>
          <a:srcRect r="8772"/>
          <a:stretch>
            <a:fillRect/>
          </a:stretch>
        </p:blipFill>
        <p:spPr bwMode="auto">
          <a:xfrm>
            <a:off x="7046259" y="2212648"/>
            <a:ext cx="4948517" cy="3227481"/>
          </a:xfrm>
          <a:prstGeom prst="rect">
            <a:avLst/>
          </a:prstGeom>
          <a:ln>
            <a:noFill/>
          </a:ln>
          <a:effectLst/>
        </p:spPr>
      </p:pic>
    </p:spTree>
    <p:extLst>
      <p:ext uri="{BB962C8B-B14F-4D97-AF65-F5344CB8AC3E}">
        <p14:creationId xmlns:p14="http://schemas.microsoft.com/office/powerpoint/2010/main" val="107315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7795704"/>
              </p:ext>
            </p:extLst>
          </p:nvPr>
        </p:nvGraphicFramePr>
        <p:xfrm>
          <a:off x="1606233" y="240315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https://cdn1.iconfinder.com/data/icons/medical-colored-icons-vol-2/128/024-51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67942" y="2765516"/>
            <a:ext cx="1211261" cy="12112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cdn0.iconfinder.com/data/icons/business-and-management-2/512/lightbulb_idea_creative_light_bulb_innovation_electricity_creativity_inspiration_energy_think_thinking_lamp_solution_power_electric_flat_design_icon-5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4178" y="2772260"/>
            <a:ext cx="1211260" cy="121126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cdn.mysitemyway.com/icons-watermarks/flat-circle-white-on-green/raphael/raphael_check-mark/raphael_check-mark_flat-circle-white-on-green_512x5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95494" y="2772259"/>
            <a:ext cx="1211261" cy="1211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clipartbest.com/cliparts/yio/a8p/yioa8pRiE.png"/>
          <p:cNvPicPr>
            <a:picLocks noChangeAspect="1" noChangeArrowheads="1"/>
          </p:cNvPicPr>
          <p:nvPr/>
        </p:nvPicPr>
        <p:blipFill>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flipH="1">
            <a:off x="1496835" y="2694055"/>
            <a:ext cx="2218949" cy="23075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76292" y="4981628"/>
            <a:ext cx="2194560" cy="1477328"/>
          </a:xfrm>
          <a:prstGeom prst="rect">
            <a:avLst/>
          </a:prstGeom>
          <a:noFill/>
        </p:spPr>
        <p:txBody>
          <a:bodyPr wrap="square" rtlCol="0">
            <a:spAutoFit/>
          </a:bodyPr>
          <a:lstStyle/>
          <a:p>
            <a:pPr algn="ctr"/>
            <a:r>
              <a:rPr lang="en-CA" dirty="0" smtClean="0"/>
              <a:t>Actively test a hypothesis by manipulating one variable and controlling others</a:t>
            </a:r>
            <a:endParaRPr lang="en-CA" dirty="0"/>
          </a:p>
        </p:txBody>
      </p:sp>
      <p:sp>
        <p:nvSpPr>
          <p:cNvPr id="12" name="TextBox 11"/>
          <p:cNvSpPr txBox="1"/>
          <p:nvPr/>
        </p:nvSpPr>
        <p:spPr>
          <a:xfrm>
            <a:off x="4982528" y="4981628"/>
            <a:ext cx="2194560" cy="1477328"/>
          </a:xfrm>
          <a:prstGeom prst="rect">
            <a:avLst/>
          </a:prstGeom>
          <a:noFill/>
        </p:spPr>
        <p:txBody>
          <a:bodyPr wrap="square" rtlCol="0">
            <a:spAutoFit/>
          </a:bodyPr>
          <a:lstStyle/>
          <a:p>
            <a:pPr algn="ctr"/>
            <a:r>
              <a:rPr lang="en-CA" dirty="0" smtClean="0"/>
              <a:t>Design and test new devices, models, theories, or method in any science discipline</a:t>
            </a:r>
            <a:endParaRPr lang="en-CA" dirty="0"/>
          </a:p>
        </p:txBody>
      </p:sp>
      <p:sp>
        <p:nvSpPr>
          <p:cNvPr id="13" name="TextBox 12"/>
          <p:cNvSpPr txBox="1"/>
          <p:nvPr/>
        </p:nvSpPr>
        <p:spPr>
          <a:xfrm>
            <a:off x="7787640" y="4953000"/>
            <a:ext cx="2326164" cy="1477328"/>
          </a:xfrm>
          <a:prstGeom prst="rect">
            <a:avLst/>
          </a:prstGeom>
          <a:noFill/>
        </p:spPr>
        <p:txBody>
          <a:bodyPr wrap="square" rtlCol="0">
            <a:spAutoFit/>
          </a:bodyPr>
          <a:lstStyle/>
          <a:p>
            <a:pPr algn="ctr"/>
            <a:r>
              <a:rPr lang="en-CA" dirty="0" smtClean="0"/>
              <a:t>Analyze collections of data using accepted methods from the sciences</a:t>
            </a:r>
            <a:endParaRPr lang="en-CA" dirty="0"/>
          </a:p>
        </p:txBody>
      </p:sp>
      <p:sp>
        <p:nvSpPr>
          <p:cNvPr id="16" name="Title 1"/>
          <p:cNvSpPr>
            <a:spLocks noGrp="1"/>
          </p:cNvSpPr>
          <p:nvPr>
            <p:ph type="title"/>
          </p:nvPr>
        </p:nvSpPr>
        <p:spPr>
          <a:xfrm>
            <a:off x="673592" y="584955"/>
            <a:ext cx="8327532" cy="721707"/>
          </a:xfrm>
        </p:spPr>
        <p:txBody>
          <a:bodyPr>
            <a:normAutofit/>
          </a:bodyPr>
          <a:lstStyle/>
          <a:p>
            <a:r>
              <a:rPr lang="en-CA" b="1" dirty="0" smtClean="0"/>
              <a:t>Types of science fair projects</a:t>
            </a:r>
            <a:endParaRPr lang="en-CA" b="1" dirty="0"/>
          </a:p>
        </p:txBody>
      </p:sp>
    </p:spTree>
    <p:extLst>
      <p:ext uri="{BB962C8B-B14F-4D97-AF65-F5344CB8AC3E}">
        <p14:creationId xmlns:p14="http://schemas.microsoft.com/office/powerpoint/2010/main" val="278891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2.08333E-6 -1.11111E-6 L 0.25807 -0.02153 " pathEditMode="relative" rAng="0" ptsTypes="AA">
                                      <p:cBhvr>
                                        <p:cTn id="12" dur="1000" fill="hold"/>
                                        <p:tgtEl>
                                          <p:spTgt spid="5"/>
                                        </p:tgtEl>
                                        <p:attrNameLst>
                                          <p:attrName>ppt_x</p:attrName>
                                          <p:attrName>ppt_y</p:attrName>
                                        </p:attrNameLst>
                                      </p:cBhvr>
                                      <p:rCtr x="13021" y="-118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25808 -0.02153 L 0.49636 -0.0162 " pathEditMode="relative" rAng="0" ptsTypes="AA">
                                      <p:cBhvr>
                                        <p:cTn id="16" dur="1000" fill="hold"/>
                                        <p:tgtEl>
                                          <p:spTgt spid="5"/>
                                        </p:tgtEl>
                                        <p:attrNameLst>
                                          <p:attrName>ppt_x</p:attrName>
                                          <p:attrName>ppt_y</p:attrName>
                                        </p:attrNameLst>
                                      </p:cBhvr>
                                      <p:rCtr x="11914"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Let’s start exploring to find ideas!</a:t>
            </a:r>
            <a:endParaRPr lang="en-CA" dirty="0"/>
          </a:p>
        </p:txBody>
      </p:sp>
      <p:pic>
        <p:nvPicPr>
          <p:cNvPr id="1026" name="Picture 2" descr="Image result for explorers detective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175" y="2083040"/>
            <a:ext cx="4308849" cy="461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200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0960354">
            <a:off x="382489" y="2283090"/>
            <a:ext cx="5212080" cy="39624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Science around you and me (1/3)</a:t>
            </a:r>
            <a:endParaRPr lang="en-CA" dirty="0"/>
          </a:p>
        </p:txBody>
      </p:sp>
      <p:pic>
        <p:nvPicPr>
          <p:cNvPr id="1026" name="Picture 2" descr="http://www.organicauthority.com/wp-content/uploads/2015/02/imag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1" y="2489731"/>
            <a:ext cx="5238750" cy="39338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933317" y="1737739"/>
            <a:ext cx="5901690" cy="2619103"/>
            <a:chOff x="5933317" y="1450871"/>
            <a:chExt cx="5901690" cy="2619103"/>
          </a:xfrm>
        </p:grpSpPr>
        <p:pic>
          <p:nvPicPr>
            <p:cNvPr id="1028" name="Picture 4" descr="http://www.agannex.com/media/k2/attachments/apples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317" y="1450871"/>
              <a:ext cx="5901690" cy="2269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69102" y="3669864"/>
              <a:ext cx="2514600" cy="400110"/>
            </a:xfrm>
            <a:prstGeom prst="rect">
              <a:avLst/>
            </a:prstGeom>
            <a:noFill/>
          </p:spPr>
          <p:txBody>
            <a:bodyPr wrap="square" rtlCol="0">
              <a:spAutoFit/>
            </a:bodyPr>
            <a:lstStyle/>
            <a:p>
              <a:pPr algn="ctr"/>
              <a:r>
                <a:rPr lang="en-CA" sz="2000" b="1" dirty="0" smtClean="0">
                  <a:solidFill>
                    <a:srgbClr val="FFC000"/>
                  </a:solidFill>
                </a:rPr>
                <a:t>With lemon juice</a:t>
              </a:r>
              <a:endParaRPr lang="en-CA" sz="2000" b="1" dirty="0">
                <a:solidFill>
                  <a:srgbClr val="FFC000"/>
                </a:solidFill>
              </a:endParaRPr>
            </a:p>
          </p:txBody>
        </p:sp>
      </p:grpSp>
      <p:sp>
        <p:nvSpPr>
          <p:cNvPr id="7" name="TextBox 6"/>
          <p:cNvSpPr txBox="1"/>
          <p:nvPr/>
        </p:nvSpPr>
        <p:spPr>
          <a:xfrm>
            <a:off x="6143109" y="4484430"/>
            <a:ext cx="4387215" cy="1938992"/>
          </a:xfrm>
          <a:prstGeom prst="rect">
            <a:avLst/>
          </a:prstGeom>
          <a:solidFill>
            <a:schemeClr val="tx1"/>
          </a:solidFill>
          <a:ln w="57150">
            <a:solidFill>
              <a:srgbClr val="FFC000"/>
            </a:solidFill>
          </a:ln>
        </p:spPr>
        <p:txBody>
          <a:bodyPr wrap="square" rtlCol="0">
            <a:spAutoFit/>
          </a:bodyPr>
          <a:lstStyle/>
          <a:p>
            <a:pPr algn="ctr"/>
            <a:r>
              <a:rPr lang="en-CA" sz="2400" b="1" dirty="0" smtClean="0">
                <a:solidFill>
                  <a:schemeClr val="accent5">
                    <a:lumMod val="75000"/>
                  </a:schemeClr>
                </a:solidFill>
              </a:rPr>
              <a:t>Why does lemon juice prevent browning?</a:t>
            </a:r>
          </a:p>
          <a:p>
            <a:pPr algn="ctr"/>
            <a:endParaRPr lang="en-CA" sz="2400" b="1" dirty="0" smtClean="0">
              <a:solidFill>
                <a:schemeClr val="accent5">
                  <a:lumMod val="75000"/>
                </a:schemeClr>
              </a:solidFill>
            </a:endParaRPr>
          </a:p>
          <a:p>
            <a:pPr algn="ctr"/>
            <a:r>
              <a:rPr lang="en-CA" sz="2400" b="1" dirty="0" smtClean="0">
                <a:solidFill>
                  <a:schemeClr val="accent5">
                    <a:lumMod val="75000"/>
                  </a:schemeClr>
                </a:solidFill>
              </a:rPr>
              <a:t>Are there other juices that will work too?</a:t>
            </a:r>
            <a:endParaRPr lang="en-CA" sz="2400" b="1" dirty="0">
              <a:solidFill>
                <a:schemeClr val="accent5">
                  <a:lumMod val="75000"/>
                </a:schemeClr>
              </a:solidFill>
            </a:endParaRPr>
          </a:p>
        </p:txBody>
      </p:sp>
      <p:sp>
        <p:nvSpPr>
          <p:cNvPr id="6" name="Rectangle 5"/>
          <p:cNvSpPr/>
          <p:nvPr/>
        </p:nvSpPr>
        <p:spPr>
          <a:xfrm rot="1368994">
            <a:off x="10627644" y="4456550"/>
            <a:ext cx="1422184" cy="1862048"/>
          </a:xfrm>
          <a:prstGeom prst="rect">
            <a:avLst/>
          </a:prstGeom>
          <a:noFill/>
        </p:spPr>
        <p:txBody>
          <a:bodyPr wrap="none" lIns="91440" tIns="45720" rIns="91440" bIns="45720">
            <a:spAutoFit/>
          </a:bodyPr>
          <a:lstStyle/>
          <a:p>
            <a:pPr algn="ctr"/>
            <a:r>
              <a:rPr lang="en-U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561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Science around you and me (2/3)</a:t>
            </a:r>
            <a:endParaRPr lang="en-CA" dirty="0"/>
          </a:p>
        </p:txBody>
      </p:sp>
      <p:sp>
        <p:nvSpPr>
          <p:cNvPr id="5" name="TextBox 4"/>
          <p:cNvSpPr txBox="1"/>
          <p:nvPr/>
        </p:nvSpPr>
        <p:spPr>
          <a:xfrm>
            <a:off x="6248532" y="5089457"/>
            <a:ext cx="5812840" cy="1569660"/>
          </a:xfrm>
          <a:prstGeom prst="rect">
            <a:avLst/>
          </a:prstGeom>
          <a:noFill/>
        </p:spPr>
        <p:txBody>
          <a:bodyPr wrap="square" rtlCol="0">
            <a:spAutoFit/>
          </a:bodyPr>
          <a:lstStyle/>
          <a:p>
            <a:r>
              <a:rPr lang="en-CA" sz="2400" b="1" dirty="0" smtClean="0">
                <a:solidFill>
                  <a:srgbClr val="EA5405"/>
                </a:solidFill>
              </a:rPr>
              <a:t>Why do trees change colour?</a:t>
            </a:r>
          </a:p>
          <a:p>
            <a:r>
              <a:rPr lang="en-CA" sz="2400" b="1" dirty="0" smtClean="0">
                <a:solidFill>
                  <a:srgbClr val="EA5405"/>
                </a:solidFill>
              </a:rPr>
              <a:t>What gives plants their green colour?</a:t>
            </a:r>
          </a:p>
          <a:p>
            <a:pPr marL="112713" indent="-112713"/>
            <a:r>
              <a:rPr lang="en-CA" sz="2400" b="1" dirty="0" smtClean="0">
                <a:solidFill>
                  <a:srgbClr val="EA5405"/>
                </a:solidFill>
              </a:rPr>
              <a:t>Do trees start.. or stop.. making it (or something else..) to change colour?</a:t>
            </a:r>
          </a:p>
        </p:txBody>
      </p:sp>
      <p:sp>
        <p:nvSpPr>
          <p:cNvPr id="7" name="Rectangle 6"/>
          <p:cNvSpPr/>
          <p:nvPr/>
        </p:nvSpPr>
        <p:spPr>
          <a:xfrm rot="1368994">
            <a:off x="10592830" y="2815966"/>
            <a:ext cx="1278428" cy="1862048"/>
          </a:xfrm>
          <a:prstGeom prst="rect">
            <a:avLst/>
          </a:prstGeom>
          <a:noFill/>
        </p:spPr>
        <p:txBody>
          <a:bodyPr wrap="none" lIns="91440" tIns="45720" rIns="91440" bIns="45720">
            <a:spAutoFit/>
          </a:bodyPr>
          <a:lstStyle/>
          <a:p>
            <a:pPr algn="ctr"/>
            <a:r>
              <a:rPr lang="en-U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3" name="Group 2"/>
          <p:cNvGrpSpPr>
            <a:grpSpLocks noChangeAspect="1"/>
          </p:cNvGrpSpPr>
          <p:nvPr/>
        </p:nvGrpSpPr>
        <p:grpSpPr>
          <a:xfrm>
            <a:off x="424563" y="2606059"/>
            <a:ext cx="5434294" cy="3580384"/>
            <a:chOff x="379104" y="2360458"/>
            <a:chExt cx="5901923" cy="3888481"/>
          </a:xfrm>
        </p:grpSpPr>
        <p:sp>
          <p:nvSpPr>
            <p:cNvPr id="8" name="Rectangle 7"/>
            <p:cNvSpPr/>
            <p:nvPr/>
          </p:nvSpPr>
          <p:spPr>
            <a:xfrm rot="20960354">
              <a:off x="379104" y="2475915"/>
              <a:ext cx="5901923" cy="3773024"/>
            </a:xfrm>
            <a:prstGeom prst="rect">
              <a:avLst/>
            </a:prstGeom>
            <a:solidFill>
              <a:srgbClr val="FA9F1F"/>
            </a:solidFill>
            <a:ln>
              <a:solidFill>
                <a:srgbClr val="FA9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Image result for trees in f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03" y="2360458"/>
              <a:ext cx="5788155" cy="384351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Image result for chlorophyll in plants for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976" y="2044484"/>
            <a:ext cx="2809692" cy="280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rot="20937372">
            <a:off x="541740" y="2495646"/>
            <a:ext cx="5063021" cy="3573811"/>
          </a:xfrm>
          <a:prstGeom prst="rect">
            <a:avLst/>
          </a:prstGeom>
          <a:solidFill>
            <a:srgbClr val="FDBF77"/>
          </a:solidFill>
          <a:ln>
            <a:solidFill>
              <a:srgbClr val="FDB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t>Science around you and me (3/3)</a:t>
            </a:r>
            <a:endParaRPr lang="en-CA" dirty="0"/>
          </a:p>
        </p:txBody>
      </p:sp>
      <p:pic>
        <p:nvPicPr>
          <p:cNvPr id="4" name="M1Q-EbX6dso"/>
          <p:cNvPicPr>
            <a:picLocks noRot="1" noChangeAspect="1"/>
          </p:cNvPicPr>
          <p:nvPr>
            <a:videoFile r:link="rId1"/>
          </p:nvPr>
        </p:nvPicPr>
        <p:blipFill>
          <a:blip r:embed="rId4"/>
          <a:stretch>
            <a:fillRect/>
          </a:stretch>
        </p:blipFill>
        <p:spPr>
          <a:xfrm>
            <a:off x="6201912" y="2262138"/>
            <a:ext cx="4572000" cy="3297555"/>
          </a:xfrm>
          <a:prstGeom prst="rect">
            <a:avLst/>
          </a:prstGeom>
          <a:ln w="88900" cap="sq" cmpd="thickThin">
            <a:solidFill>
              <a:srgbClr val="000000"/>
            </a:solidFill>
            <a:prstDash val="solid"/>
            <a:miter lim="800000"/>
          </a:ln>
          <a:effectLst>
            <a:innerShdw blurRad="76200">
              <a:srgbClr val="000000"/>
            </a:innerShdw>
          </a:effectLst>
        </p:spPr>
      </p:pic>
      <p:pic>
        <p:nvPicPr>
          <p:cNvPr id="5122" name="Picture 2" descr="https://aileenshu.files.wordpress.com/2013/10/272068_l_srgb_s_g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544" y="2419267"/>
            <a:ext cx="5055412" cy="36202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6023" y="5747172"/>
            <a:ext cx="4687889" cy="830997"/>
          </a:xfrm>
          <a:prstGeom prst="rect">
            <a:avLst/>
          </a:prstGeom>
          <a:noFill/>
        </p:spPr>
        <p:txBody>
          <a:bodyPr wrap="square" rtlCol="0">
            <a:spAutoFit/>
          </a:bodyPr>
          <a:lstStyle/>
          <a:p>
            <a:r>
              <a:rPr lang="en-CA" sz="2400" b="1" dirty="0" smtClean="0">
                <a:solidFill>
                  <a:schemeClr val="accent5"/>
                </a:solidFill>
              </a:rPr>
              <a:t>How/why do birds fly in formations or “</a:t>
            </a:r>
            <a:r>
              <a:rPr lang="en-CA" sz="2400" b="1" dirty="0" err="1" smtClean="0">
                <a:solidFill>
                  <a:schemeClr val="accent5"/>
                </a:solidFill>
              </a:rPr>
              <a:t>murmurations</a:t>
            </a:r>
            <a:r>
              <a:rPr lang="en-CA" sz="2400" b="1" dirty="0" smtClean="0">
                <a:solidFill>
                  <a:schemeClr val="accent5"/>
                </a:solidFill>
              </a:rPr>
              <a:t>”?</a:t>
            </a:r>
            <a:endParaRPr lang="en-CA" sz="2400" b="1" dirty="0">
              <a:solidFill>
                <a:schemeClr val="accent5"/>
              </a:solidFill>
            </a:endParaRPr>
          </a:p>
        </p:txBody>
      </p:sp>
      <p:sp>
        <p:nvSpPr>
          <p:cNvPr id="7" name="Rectangle 6"/>
          <p:cNvSpPr/>
          <p:nvPr/>
        </p:nvSpPr>
        <p:spPr>
          <a:xfrm rot="1368994">
            <a:off x="10670905" y="5016593"/>
            <a:ext cx="1422184" cy="1862048"/>
          </a:xfrm>
          <a:prstGeom prst="rect">
            <a:avLst/>
          </a:prstGeom>
          <a:noFill/>
        </p:spPr>
        <p:txBody>
          <a:bodyPr wrap="none" lIns="91440" tIns="45720" rIns="91440" bIns="45720">
            <a:spAutoFit/>
          </a:bodyPr>
          <a:lstStyle/>
          <a:p>
            <a:pPr algn="ctr"/>
            <a:r>
              <a:rPr lang="en-U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115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7761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27112</TotalTime>
  <Words>3781</Words>
  <Application>Microsoft Office PowerPoint</Application>
  <PresentationFormat>Widescreen</PresentationFormat>
  <Paragraphs>368</Paragraphs>
  <Slides>33</Slides>
  <Notes>31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Courier New</vt:lpstr>
      <vt:lpstr>Wingdings</vt:lpstr>
      <vt:lpstr>Wingdings 2</vt:lpstr>
      <vt:lpstr>Quotable</vt:lpstr>
      <vt:lpstr>Science Fairs 101  Arooj Hayat, Kate Morley,  Kit Doan, Madeleine Guenette</vt:lpstr>
      <vt:lpstr>Outline</vt:lpstr>
      <vt:lpstr>What is a Science Fair Project?</vt:lpstr>
      <vt:lpstr>What is a Science Fair?</vt:lpstr>
      <vt:lpstr>Types of science fair projects</vt:lpstr>
      <vt:lpstr>Let’s start exploring to find ideas!</vt:lpstr>
      <vt:lpstr>Science around you and me (1/3)</vt:lpstr>
      <vt:lpstr>Science around you and me (2/3)</vt:lpstr>
      <vt:lpstr>Science around you and me (3/3)</vt:lpstr>
      <vt:lpstr>Science Champions…  who asked questions just like you!</vt:lpstr>
      <vt:lpstr>Okay… but how do I find an idea?!</vt:lpstr>
      <vt:lpstr>Lots of ideas! How to validate?!</vt:lpstr>
      <vt:lpstr>Let’s talk about Science Ethics</vt:lpstr>
      <vt:lpstr>Scenario 1 (2015 abstracts) Make sure your project is safe!</vt:lpstr>
      <vt:lpstr>Scenario 2 (2015 abstracts) Make sure your project is ethical!</vt:lpstr>
      <vt:lpstr>PowerPoint Presentation</vt:lpstr>
      <vt:lpstr>GVRSF registration system</vt:lpstr>
      <vt:lpstr>You have an idea, you had it approved Now what?   EXPERIMENTAL SETUP</vt:lpstr>
      <vt:lpstr>Setting up an experiment project</vt:lpstr>
      <vt:lpstr>Setting up an innovation project</vt:lpstr>
      <vt:lpstr>You did the experiment. You have results! Now we…  Analyze data</vt:lpstr>
      <vt:lpstr>You measured plant height of 9 plants Results &amp; Basic Analysis</vt:lpstr>
      <vt:lpstr>Making graphs</vt:lpstr>
      <vt:lpstr>Graphs: When do we use a… bar graph VS line graph?</vt:lpstr>
      <vt:lpstr>What are error bars?  How to insert them?</vt:lpstr>
      <vt:lpstr>The value of error bars based on standard deviation</vt:lpstr>
      <vt:lpstr>What is a GOOD graph?</vt:lpstr>
      <vt:lpstr>Detailed Discussion in Project Report</vt:lpstr>
      <vt:lpstr>Share your presentation expertly Plan out with your partner!</vt:lpstr>
      <vt:lpstr>Your presentation backboard – design it logically so it helps you during judging</vt:lpstr>
      <vt:lpstr>Just so you know for 2017… Science Fair Mentorship</vt:lpstr>
      <vt:lpstr>Go to the Greater Vancouver Regional Science Fair Website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Arooj Hayat</dc:creator>
  <cp:lastModifiedBy>Arooj Hayat</cp:lastModifiedBy>
  <cp:revision>32</cp:revision>
  <dcterms:created xsi:type="dcterms:W3CDTF">2016-01-29T22:21:33Z</dcterms:created>
  <dcterms:modified xsi:type="dcterms:W3CDTF">2016-11-04T17:53:46Z</dcterms:modified>
</cp:coreProperties>
</file>